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97" r:id="rId1"/>
    <p:sldMasterId id="2147483698" r:id="rId2"/>
  </p:sldMasterIdLst>
  <p:notesMasterIdLst>
    <p:notesMasterId r:id="rId12"/>
  </p:notesMasterIdLst>
  <p:sldIdLst>
    <p:sldId id="315" r:id="rId3"/>
    <p:sldId id="316" r:id="rId4"/>
    <p:sldId id="317" r:id="rId5"/>
    <p:sldId id="318" r:id="rId6"/>
    <p:sldId id="319" r:id="rId7"/>
    <p:sldId id="320" r:id="rId8"/>
    <p:sldId id="321" r:id="rId9"/>
    <p:sldId id="322" r:id="rId10"/>
    <p:sldId id="323" r:id="rId11"/>
  </p:sldIdLst>
  <p:sldSz cx="9144000" cy="5143500" type="screen16x9"/>
  <p:notesSz cx="6858000" cy="9144000"/>
  <p:embeddedFontLst>
    <p:embeddedFont>
      <p:font typeface="Arimo" panose="020B0604020202020204" charset="0"/>
      <p:regular r:id="rId13"/>
      <p:bold r:id="rId14"/>
      <p:italic r:id="rId15"/>
      <p:boldItalic r:id="rId16"/>
    </p:embeddedFont>
    <p:embeddedFont>
      <p:font typeface="Helvetica Neue" panose="020B0604020202020204" charset="0"/>
      <p:regular r:id="rId17"/>
      <p:bold r:id="rId18"/>
      <p:italic r:id="rId19"/>
      <p:boldItalic r:id="rId20"/>
    </p:embeddedFont>
    <p:embeddedFont>
      <p:font typeface="Helvetica Neue Light"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FAC979-E72D-4DBC-913C-92581A63B941}">
  <a:tblStyle styleId="{19FAC979-E72D-4DBC-913C-92581A63B94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BCB263C-425A-4534-8759-3D54ABD361CC}"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2085707-BEE7-47E0-95E6-C0FCBD5A21DD}" styleName="Table_2">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DFD"/>
          </a:solidFill>
        </a:fill>
      </a:tcStyle>
    </a:wholeTbl>
    <a:band1H>
      <a:tcTxStyle/>
      <a:tcStyle>
        <a:tcBdr/>
        <a:fill>
          <a:solidFill>
            <a:srgbClr val="CDD8FB"/>
          </a:solidFill>
        </a:fill>
      </a:tcStyle>
    </a:band1H>
    <a:band2H>
      <a:tcTxStyle/>
      <a:tcStyle>
        <a:tcBdr/>
      </a:tcStyle>
    </a:band2H>
    <a:band1V>
      <a:tcTxStyle/>
      <a:tcStyle>
        <a:tcBdr/>
        <a:fill>
          <a:solidFill>
            <a:srgbClr val="CDD8F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21" d="100"/>
          <a:sy n="121" d="100"/>
        </p:scale>
        <p:origin x="108" y="57"/>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h35b4a4fad184b847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h35b4a4fad184b847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h21b24853cc3ef8d_26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2" name="Google Shape;902;h21b24853cc3ef8d_2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Context slide for people who do not follow the topic. Keep to one minute.</a:t>
            </a:r>
            <a:endParaRPr/>
          </a:p>
          <a:p>
            <a:pPr marL="457200" lvl="0" indent="-298450" algn="l" rtl="0">
              <a:lnSpc>
                <a:spcPct val="100000"/>
              </a:lnSpc>
              <a:spcBef>
                <a:spcPts val="0"/>
              </a:spcBef>
              <a:spcAft>
                <a:spcPts val="0"/>
              </a:spcAft>
              <a:buSzPts val="1100"/>
              <a:buChar char="●"/>
            </a:pPr>
            <a:r>
              <a:rPr lang="en" sz="1100"/>
              <a:t>Shor's algorithm breaks integer factoring and discrete logs, so RSA, (EC)DH, ECDSA and EdDSA; Grover only halves symmetric security, so AES-256 and SHA-2/3 stay. NIST FIPS 203 (ML-KEM), 204 (ML-DSA) and 205 (SLH-DSA) were published 13 August 2024.</a:t>
            </a:r>
            <a:endParaRPr/>
          </a:p>
          <a:p>
            <a:pPr marL="457200" lvl="0" indent="-298450" algn="l" rtl="0">
              <a:lnSpc>
                <a:spcPct val="100000"/>
              </a:lnSpc>
              <a:spcBef>
                <a:spcPts val="0"/>
              </a:spcBef>
              <a:spcAft>
                <a:spcPts val="0"/>
              </a:spcAft>
              <a:buSzPts val="1100"/>
              <a:buChar char="●"/>
            </a:pPr>
            <a:r>
              <a:rPr lang="en" sz="1100"/>
              <a:t>Store-now-decrypt-later wording is Google's ("The threat to encryption is relevant today with store-now-decrypt-later attacks", 25 March 2026); Cloudflare: "data leaks are severe, but broken authentication is catastrophic", "An active quantum attacker has it easy: they only need to find one trusted quantum-vulnerable key to get in", and "migrating to post-quantum authentication has a long dependency chain... years, not months" (7 April 2026).</a:t>
            </a:r>
            <a:endParaRPr/>
          </a:p>
          <a:p>
            <a:pPr marL="457200" lvl="0" indent="-298450" algn="l" rtl="0">
              <a:lnSpc>
                <a:spcPct val="100000"/>
              </a:lnSpc>
              <a:spcBef>
                <a:spcPts val="0"/>
              </a:spcBef>
              <a:spcAft>
                <a:spcPts val="0"/>
              </a:spcAft>
              <a:buSzPts val="1100"/>
              <a:buChar char="●"/>
            </a:pPr>
            <a:r>
              <a:rPr lang="en" sz="1100"/>
              <a:t>Estimates: Google Security Blog "Tracking the cost of quantum factoring", 23 May 2025 (Gidney): RSA-2048 "could theoretically be broken by a quantum computer with 1 million noisy qubits running for one week", versus the 2019 estimate of 20 million physical qubits. https://blog.google/security/tracking-cost-of-quantum-factori/ Cloudflare's roadmap post cites Oratomic's 2026 arXiv resource estimate for a neutral-atom machine ("For P-256, it only requires a shockingly low 10,000 qubits", 3 to 4 physical qubits per logical qubit) and a Google claim, with a zero-knowledge proof rather than a paper, of a much improved algorithm against elliptic curves; Cloudflare concludes "Q-Day has been pulled forward significantly from typical 2035+ timelines". Google's own 25 March 2026 post cites hardware (Willow), error correction and the factoring estimates, and gives no qubit numbers. The Oratomic figure is one paper, not a consensus; present it as the reason vendors moved, not as a fact about when Q-Day is.</a:t>
            </a:r>
            <a:endParaRPr/>
          </a:p>
          <a:p>
            <a:pPr marL="457200" lvl="0" indent="-298450" algn="l" rtl="0">
              <a:lnSpc>
                <a:spcPct val="100000"/>
              </a:lnSpc>
              <a:spcBef>
                <a:spcPts val="0"/>
              </a:spcBef>
              <a:spcAft>
                <a:spcPts val="0"/>
              </a:spcAft>
              <a:buSzPts val="1100"/>
              <a:buChar char="●"/>
            </a:pPr>
            <a:r>
              <a:rPr lang="en" sz="1100"/>
              <a:t>Why this matters for OIDF: the specs are almost entirely signatures (ID tokens, request objects, client assertions, credentials, trust chains) and the keys that sign trust anchors and long-lived credentials are the ones Cloudflare says to move first.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he5cdaefaecaa5a5_5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8" name="Google Shape;918;he5cdaefaecaa5a5_5_4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he5cdaefaecaa5a5_5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5" name="Google Shape;925;he5cdaefaecaa5a5_5_4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h21b24853cc3ef8d_26_1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2" name="Google Shape;932;h21b24853cc3ef8d_26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Raidiam figures: Ralph Bragg, openid/connect issue #2153, 13 August 2026: 110 jwt.io entries in 37 languages; 46 have a real JWK Set parser; 19 of those failed the whole set when one "kty":"AKP" key was present (snapshot of July to August 2026; fixes have since merged in jwx, joserfc, jwcrypto and others). Every Rust crate and both Ruby parsers failed; all Go set parsers except kataras/jwt failed. The incident Raidiam hit on 22 July was in pre-production: an issuer published AKP keys and a consumer on a strict library rejected every request. Reproduction harness: https://github.com/raidiam-oss/PQdos</a:t>
            </a:r>
            <a:endParaRPr/>
          </a:p>
          <a:p>
            <a:pPr marL="457200" lvl="0" indent="-298450" algn="l" rtl="0">
              <a:lnSpc>
                <a:spcPct val="100000"/>
              </a:lnSpc>
              <a:spcBef>
                <a:spcPts val="0"/>
              </a:spcBef>
              <a:spcAft>
                <a:spcPts val="0"/>
              </a:spcAft>
              <a:buSzPts val="1100"/>
              <a:buChar char="●"/>
            </a:pPr>
            <a:r>
              <a:rPr lang="en" sz="1100"/>
              <a:t>Library table: "Post-Quantum OpenID Connect" blog (Schmieder and Heilman, openid.net, 17 September 2026, table as of October 2026). Nimbus JOSE+JWT 10.10 (latest on Maven Central, 17 September 2026; 11.0 is unreleased) has no ML-DSA; its 2026 roadmap lists ML-DSA and SLH-DSA. Nimbus has ignored unknown key types since 9.0.1 (14 September 2020, also backported to 8.x) and jose4j since 2015; both were cited on #2153 in October 2026 as examples of long-standing tolerance, not as new fixes. web-token (PHP) merged ML-DSA into its 4.3.x branch on 13 September 2026 but the latest release (4.2.4, 30 October) does not contain it. "Planned" and "no plans" labels are from the OIDF table, not maintainer commitments.</a:t>
            </a:r>
            <a:endParaRPr/>
          </a:p>
          <a:p>
            <a:pPr marL="457200" lvl="0" indent="-298450" algn="l" rtl="0">
              <a:lnSpc>
                <a:spcPct val="100000"/>
              </a:lnSpc>
              <a:spcBef>
                <a:spcPts val="0"/>
              </a:spcBef>
              <a:spcAft>
                <a:spcPts val="0"/>
              </a:spcAft>
              <a:buSzPts val="1100"/>
              <a:buChar char="●"/>
            </a:pPr>
            <a:r>
              <a:rPr lang="en" sz="1100"/>
              <a:t>Chrome: ML-DSA in private PKI hierarchies from Chrome 150 (Chrome Enterprise release notes; not permission for the public Web PKI). WebCrypto "Algorithm Updates" (ML-KEM-768/1024, ML-DSA-44/65/87, X-Wing, ChaCha20-Poly1305): blink-dev intent to experiment 17 June 2026, dev trial Chrome 150, origin trial Chrome 151 to 154; chromestatus.com/feature/5198951632470016 (updated 26 October 2026) targets shipping in Chrome 155. Recheck before presenting. For the public web Google is pursuing Merkle Tree Certificates rather than ML-DSA X.509; the CA/Browser Forum has not yet approved ML-DSA in publicly trusted TLS certificates (October 2026).</a:t>
            </a:r>
            <a:endParaRPr/>
          </a:p>
          <a:p>
            <a:pPr marL="457200" lvl="0" indent="-298450" algn="l" rtl="0">
              <a:lnSpc>
                <a:spcPct val="100000"/>
              </a:lnSpc>
              <a:spcBef>
                <a:spcPts val="0"/>
              </a:spcBef>
              <a:spcAft>
                <a:spcPts val="0"/>
              </a:spcAft>
              <a:buSzPts val="1100"/>
              <a:buChar char="●"/>
            </a:pPr>
            <a:r>
              <a:rPr lang="en" sz="1100"/>
              <a:t>Java: ML-KEM and ML-DSA in the JDK since 24 (JEP 496/497); JEP 527 (hybrid TLS key exchange, X25519MLKEM768 on by default) integrated in JDK 27. BouncyCastle 1.84 (used by the suite) has ML-DSA. The suite is on JDK 21 and Nimbus 10.9 in pom.xml.</a:t>
            </a:r>
            <a:endParaRPr/>
          </a:p>
          <a:p>
            <a:pPr marL="457200" lvl="0" indent="-298450" algn="l" rtl="0">
              <a:lnSpc>
                <a:spcPct val="100000"/>
              </a:lnSpc>
              <a:spcBef>
                <a:spcPts val="0"/>
              </a:spcBef>
              <a:spcAft>
                <a:spcPts val="0"/>
              </a:spcAft>
              <a:buSzPts val="1100"/>
              <a:buChar char="●"/>
            </a:pPr>
            <a:r>
              <a:rPr lang="en" sz="1100"/>
              <a:t>Hybrid TLS deployment: Cloudflare reports the majority of human-initiated traffic to Cloudflare uses PQ key agreement (blog.cloudflare.com/pq-2025); OpenSSL 3.5 (April 2025) and Firefox (NSS) enable X25519MLKEM768 by default. That is traffic to one CDN, not the Internet; and edge-to-origin connections are separate. Hybrid key agreement does not make certificates or application tokens post-quantum.</a:t>
            </a:r>
            <a:endParaRPr/>
          </a:p>
          <a:p>
            <a:pPr marL="457200" lvl="0" indent="-298450" algn="l" rtl="0">
              <a:lnSpc>
                <a:spcPct val="100000"/>
              </a:lnSpc>
              <a:spcBef>
                <a:spcPts val="0"/>
              </a:spcBef>
              <a:spcAft>
                <a:spcPts val="0"/>
              </a:spcAft>
              <a:buSzPts val="1100"/>
              <a:buChar char="●"/>
            </a:pPr>
            <a:r>
              <a:rPr lang="en" sz="1100"/>
              <a:t>Our own glass house (checked 2 November 2026 with OpenSSL 3.5.5): www.certification.openid.net and demo.certification.openid.net negotiate X25519 only; a client offering only X25519MLKEM768 gets a handshake_failure alert. The front end is the nginx:1.27.3 image (Debian bookworm, OpenSSL 3.0, no ML-KEM); fixing it means moving to an nginx image built on OpenSSL 3.5 (nginx 1.29 on Debian trixie or Alpine 3.22) and listing X25519MLKEM768 in ssl_ecdh_curve. Outbound, the suite runs on Java 21, so its JDK HTTP clients cannot offer hybrid groups either (JDK 24 has ML-KEM; JEP 527 hybrid TLS is JDK 27); only the BouncyCastle probe can. If asked, say so: it is the same "know your inventory" exercise we are recommending.</a:t>
            </a:r>
            <a:endParaRPr/>
          </a:p>
          <a:p>
            <a:pPr marL="457200" lvl="0" indent="-298450" algn="l" rtl="0">
              <a:lnSpc>
                <a:spcPct val="100000"/>
              </a:lnSpc>
              <a:spcBef>
                <a:spcPts val="0"/>
              </a:spcBef>
              <a:spcAft>
                <a:spcPts val="0"/>
              </a:spcAft>
              <a:buSzPts val="1100"/>
              <a:buChar char="●"/>
            </a:pPr>
            <a:r>
              <a:rPr lang="en" sz="1100"/>
              <a:t>Wallet hardware (checked 2 November 2026): Apple CryptoKit SecureEnclave.MLDSA65 and MLDSA87, introduced iOS 26 / macOS 26 (September 2025) per Apple developer documentation metadata, hardware-backed on supported devices with software fallback. Android 17 (stable on Pixel 16 June 2026) adds ML-DSA-65 and -87 to Keystore via KeyPairGenerator, signing in the TEE; Google's 25 March 2026 post says post-quantum KEM in KeyMint, key attestation and remote key provisioning come later and does not mention StrongBox, so attestation chains are still ECDSA on both platforms. Secure elements: Infineon TEGRION SLC27, Common Criteria EAL6+ with ML-KEM and ML-DSA in its library (announced November 2025), but no EUDI WSCD or eID applet certified with ML-DSA found, and ISO 18013-5 mdoc and NFC paths have no PQ profile (ISO SC17 WG10 direction still under discussion, see WG slide). The installed base lags: wallets cannot assume PQ keys on existing phones for years. Christian Bormann raised the hardware question on HAIP #381 before the platform releases. Raw sizes per RFC 9964: ML-DSA-44 public key 1,312 bytes, signature 2,420 bytes (3,227 base64url characters); ML-DSA-65 1,952 / 3,309 bytes (4,412 chars); ML-DSA-87 2,592 / 4,627 bytes (6,170 chars); a raw ES256 signature is 64 bytes.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h21b24853cc3ef8d_26_5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7" name="Google Shape;967;h21b24853cc3ef8d_26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Unusable keys: MR !2119 (merged 31 August 2026, in release 5.3.0 on 17 September 2026; FAPI2 and VCI decoy clobber fixed in 5.3.3, 14 October). Five keys: unknown kty, AKP/ML-DSA-9999, RSA alg RS9999, EC alg ES9999, EC crv P-9999. Wired into AbstractOIDCCClientTest, AbstractFAPI1AdvancedFinalClientTest, AbstractFAPI2SPFinalClientTest, AbstractFAPICIBAClientTest; not FAPI2 ID2 and not the OpenID4VCI wallet tests (see slide 5). The parameter sets are deliberately non-existent so the keys can never become usable (a real-but-niche algorithm would invert the test after a library update). Earlier certifications are unaffected as a matter of certification policy (certifications do not expire); listings carry the certification date.</a:t>
            </a:r>
            <a:endParaRPr/>
          </a:p>
          <a:p>
            <a:pPr marL="457200" lvl="0" indent="-298450" algn="l" rtl="0">
              <a:lnSpc>
                <a:spcPct val="100000"/>
              </a:lnSpc>
              <a:spcBef>
                <a:spcPts val="0"/>
              </a:spcBef>
              <a:spcAft>
                <a:spcPts val="0"/>
              </a:spcAft>
              <a:buSzPts val="1100"/>
              <a:buChar char="●"/>
            </a:pPr>
            <a:r>
              <a:rPr lang="en" sz="1100"/>
              <a:t>WG approval: openid/connect #2147 (proposed 5 June 2026; consensus recorded by Frederik Krogsdal Jacobsen 27 August 2026), openid/fapi #851 (no objections 29 July and 5 August; closed 19 August).</a:t>
            </a:r>
            <a:endParaRPr/>
          </a:p>
          <a:p>
            <a:pPr marL="457200" lvl="0" indent="-298450" algn="l" rtl="0">
              <a:lnSpc>
                <a:spcPct val="100000"/>
              </a:lnSpc>
              <a:spcBef>
                <a:spcPts val="0"/>
              </a:spcBef>
              <a:spcAft>
                <a:spcPts val="0"/>
              </a:spcAft>
              <a:buSzPts val="1100"/>
              <a:buChar char="●"/>
            </a:pPr>
            <a:r>
              <a:rPr lang="en" sz="1100"/>
              <a:t>OpenID4VP: VP1FinalWalletIgnoresUnusableEncryptionKey (release 5.1.45, June 2026; a dedicated module for encrypted-response variants) and "surround the usable encryption key with unusable ones" (authored 30 August, merged 1 September 2026).</a:t>
            </a:r>
            <a:endParaRPr/>
          </a:p>
          <a:p>
            <a:pPr marL="457200" lvl="0" indent="-298450" algn="l" rtl="0">
              <a:lnSpc>
                <a:spcPct val="100000"/>
              </a:lnSpc>
              <a:spcBef>
                <a:spcPts val="0"/>
              </a:spcBef>
              <a:spcAft>
                <a:spcPts val="0"/>
              </a:spcAft>
              <a:buSzPts val="1100"/>
              <a:buChar char="●"/>
            </a:pPr>
            <a:r>
              <a:rPr lang="en" sz="1100"/>
              <a:t>ML-DSA recognised: JWSUtil extras for ML-DSA-44/65/87 (authored 26 May 2026, release 5.1.45) because Nimbus lacks them; CoseAlgorithmUtil maps COSE -48/-49/-50. Recognising the identifiers is not the same as being able to sign or verify. Lenient parsing (JWKUtil's lenient parser, used where the suite selects a usable counterparty key) came from GitLab issue #1598 (an implementer put ML-DSA keys in their JWKS in October 2025 and the suite failed with "Unsupported key type AKP"). Some validation paths still parse strictly on purpose, because they check a set that must be valid.</a:t>
            </a:r>
            <a:endParaRPr/>
          </a:p>
          <a:p>
            <a:pPr marL="457200" lvl="0" indent="-298450" algn="l" rtl="0">
              <a:lnSpc>
                <a:spcPct val="100000"/>
              </a:lnSpc>
              <a:spcBef>
                <a:spcPts val="0"/>
              </a:spcBef>
              <a:spcAft>
                <a:spcPts val="0"/>
              </a:spcAft>
              <a:buSzPts val="1100"/>
              <a:buChar char="●"/>
            </a:pPr>
            <a:r>
              <a:rPr lang="en" sz="1100"/>
              <a:t>Not on the slide: the only breakage the suite itself found was ksa-rp-client, an internal CI test tool (Go, lestrrat-go/jwx) that panicked on the AKP key and was fixed with jwk.WithIgnoreParseError; not an implementer story, do not present it as one. The real-world evidence is Raidiam's survey and its tickets against ten libraries (fixes merged in jwx, joserfc and jwcrypto among others), which is on the libraries slide.</a:t>
            </a:r>
            <a:endParaRPr/>
          </a:p>
          <a:p>
            <a:pPr marL="457200" lvl="0" indent="-298450" algn="l" rtl="0">
              <a:lnSpc>
                <a:spcPct val="100000"/>
              </a:lnSpc>
              <a:spcBef>
                <a:spcPts val="0"/>
              </a:spcBef>
              <a:spcAft>
                <a:spcPts val="0"/>
              </a:spcAft>
              <a:buSzPts val="1100"/>
              <a:buChar char="●"/>
            </a:pPr>
            <a:r>
              <a:rPr lang="en" sz="1100"/>
              <a:t>TLS: EnsureTLS13OrLater, EnsureIncomingTls13, EnsureIncomingTls12WithBCP195SecureCipherOrTls13; the TLS 1.2 probe on mTLS endpoints (!2351) merged 15 October 2026, so it is in 5.3.4 (26 October), not 5.3.3. The suite does not yet check hybrid key exchange.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h21b24853cc3ef8d_26_8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7" name="Google Shape;997;h21b24853cc3ef8d_26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Issue #1925 "Apply post-quantum-readiness ignore unparseable keys in more places" (opened 13 August 2026) covers the remaining JWKS consumers; the DCR/VCI/Federation/SSF list is the audit list, not agreed test designs. FAPI2 ID2 was left out at the certification team's decision (no further changes to that profile); vci10wallet overrides configureServerJWKS and so does not get the keys yet.</a:t>
            </a:r>
            <a:endParaRPr/>
          </a:p>
          <a:p>
            <a:pPr marL="457200" lvl="0" indent="-298450" algn="l" rtl="0">
              <a:lnSpc>
                <a:spcPct val="100000"/>
              </a:lnSpc>
              <a:spcBef>
                <a:spcPts val="0"/>
              </a:spcBef>
              <a:spcAft>
                <a:spcPts val="0"/>
              </a:spcAft>
              <a:buSzPts val="1100"/>
              <a:buChar char="●"/>
            </a:pPr>
            <a:r>
              <a:rPr lang="en" sz="1100"/>
              <a:t>Unknown member: suggested by James Elliott on connect #2147 (28 August 2026); Frederik suggested a separate issue. For the test to mean anything the unknown member must go on the usable key, which the client must then use; putting it on a decoy proves nothing. Unknown alg values: Joseph on #2147, 29 July 2026, as a general suggestion; where exactly to place them is still a design question.</a:t>
            </a:r>
            <a:endParaRPr/>
          </a:p>
          <a:p>
            <a:pPr marL="457200" lvl="0" indent="-298450" algn="l" rtl="0">
              <a:lnSpc>
                <a:spcPct val="100000"/>
              </a:lnSpc>
              <a:spcBef>
                <a:spcPts val="0"/>
              </a:spcBef>
              <a:spcAft>
                <a:spcPts val="0"/>
              </a:spcAft>
              <a:buSzPts val="1100"/>
              <a:buChar char="●"/>
            </a:pPr>
            <a:r>
              <a:rPr lang="en" sz="1100"/>
              <a:t>ML-DSA in the suite: Nimbus 10.10 (September 2026) lacks it; BouncyCastle 1.84 (already a dependency) implements FIPS 204, and the JDK has it from 24. The suite builds with Java 21.</a:t>
            </a:r>
            <a:endParaRPr/>
          </a:p>
          <a:p>
            <a:pPr marL="457200" lvl="0" indent="-298450" algn="l" rtl="0">
              <a:lnSpc>
                <a:spcPct val="100000"/>
              </a:lnSpc>
              <a:spcBef>
                <a:spcPts val="0"/>
              </a:spcBef>
              <a:spcAft>
                <a:spcPts val="0"/>
              </a:spcAft>
              <a:buSzPts val="1100"/>
              <a:buChar char="●"/>
            </a:pPr>
            <a:r>
              <a:rPr lang="en" sz="1100"/>
              <a:t>Positive tests: RFC 9964 is normative enough for optional, opt-in ML-DSA tests (and OIDC registration already carries per-client signing-alg metadata). What needs a WG decision is making PQ algorithms part of a certification profile; FAPI 2 section 5.4.1 currently restricts algorithms to PS256, ES256 and Ed25519, so an experimental PQ test must not silently change that contract. Possible vehicles: a FAPI 2.x, a HAIP 1.2, Connect errata; none is decided. Hybrid composite signatures are still an IETF draft.</a:t>
            </a:r>
            <a:endParaRPr/>
          </a:p>
          <a:p>
            <a:pPr marL="457200" lvl="0" indent="-298450" algn="l" rtl="0">
              <a:lnSpc>
                <a:spcPct val="100000"/>
              </a:lnSpc>
              <a:spcBef>
                <a:spcPts val="0"/>
              </a:spcBef>
              <a:spcAft>
                <a:spcPts val="0"/>
              </a:spcAft>
              <a:buSzPts val="1100"/>
              <a:buChar char="●"/>
            </a:pPr>
            <a:r>
              <a:rPr lang="en" sz="1100"/>
              <a:t>Hybrid TLS: FAPITLSClient already uses BouncyCastle's TLS stack (BcTlsCrypto, bctls 1.84), which implements hybrid key shares, so a probe that records the negotiated group needs no JDK upgrade; JEP 527 (JDK 27) adds the same to the JDK's SunJSSE. A client offers groups and the server selects one, so the check is "did the server negotiate X25519MLKEM768", against the endpoint actually terminating TLS. Size: an ML-DSA-44 signature is 2,420 bytes raw and 3,227 characters base64url, before header, payload and certificates; the largest QR code (version 40, error-correction level L) holds 2,953 bytes in byte mode, so a by-value ML-DSA-signed request does not fit in a QR code and a request_uri is needed (OpenID4VP issue #791). Test real envelopes, not a generic 2 KB blob.</a:t>
            </a:r>
            <a:endParaRPr/>
          </a:p>
          <a:p>
            <a:pPr marL="457200" lvl="0" indent="-298450" algn="l" rtl="0">
              <a:lnSpc>
                <a:spcPct val="100000"/>
              </a:lnSpc>
              <a:spcBef>
                <a:spcPts val="0"/>
              </a:spcBef>
              <a:spcAft>
                <a:spcPts val="0"/>
              </a:spcAft>
              <a:buSzPts val="1100"/>
              <a:buChar char="●"/>
            </a:pPr>
            <a:r>
              <a:rPr lang="en" sz="1100"/>
              <a:t>Readiness view: idea from the staff rows of the PQC tracker (ecosystem briefs for Brazil, KSA, UAE); not yet scoped or funded.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h21b24853cc3ef8d_26_11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2" name="Google Shape;1032;h21b24853cc3ef8d_26_1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Left column is for implementers who use the specs but do not attend WGs: the three things that need no WG decision. Tolerant JWKS handling is already a certification requirement for RP tests (Connect WG 27 August 2026, FAPI WG July/August). Hybrid TLS key exchange is deployable today (RFC 10024; Chrome, Firefox, OpenSSL 3.5, Cloudflare) and addresses harvest-now-decrypt-later; it does not make signatures or tokens post-quantum. Inventory: hard-coded RS256 (Connect Core default, CAEP profile), token and URL size limits (ML-DSA-44 signature 3,227 base64url characters), HSM and library roadmaps (Nimbus, jose4j and JJWT list ML-DSA as planned).</a:t>
            </a:r>
            <a:endParaRPr/>
          </a:p>
          <a:p>
            <a:pPr marL="457200" lvl="0" indent="-298450" algn="l" rtl="0">
              <a:lnSpc>
                <a:spcPct val="100000"/>
              </a:lnSpc>
              <a:spcBef>
                <a:spcPts val="0"/>
              </a:spcBef>
              <a:spcAft>
                <a:spcPts val="0"/>
              </a:spcAft>
              <a:buSzPts val="1100"/>
              <a:buChar char="●"/>
            </a:pPr>
            <a:r>
              <a:rPr lang="en" sz="1100"/>
              <a:t>Right column mirrors the open questions in the PQC tracker: champions, hybrid versus pure per use case and profile (BSI and ANSSI favour hybrid; NCSC and NIST treat it as transitional; JOSE composite signatures are still a draft), and the ecosystem briefs. The "now and later" template is the action Dima took at the September Strategic Task Force (Gail's slide 12). Profile versions named here are possibilities, not WG commitments.</a:t>
            </a:r>
            <a:endParaRPr/>
          </a:p>
          <a:p>
            <a:pPr marL="457200" lvl="0" indent="-298450" algn="l" rtl="0">
              <a:lnSpc>
                <a:spcPct val="100000"/>
              </a:lnSpc>
              <a:spcBef>
                <a:spcPts val="0"/>
              </a:spcBef>
              <a:spcAft>
                <a:spcPts val="0"/>
              </a:spcAft>
              <a:buSzPts val="1100"/>
              <a:buChar char="●"/>
            </a:pPr>
            <a:r>
              <a:rPr lang="en" sz="1100"/>
              <a:t>The ask: the expected outcome is that the consumer keeps using the valid classical keys when an unsupported key is present; accepting an ML-DSA-signed token is a separate capability. Our decoy deliberately uses a non-existent parameter set so it stays unusable even for PQ-capable libraries. Raidiam found 19 of 46 JWKS parsers failed on a single AKP key, and most of the value so far has come from implementers trying the test and finding library bugs. Slack channel from Mike's resources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he5cdaefaecaa5a5_5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1" name="Google Shape;1051;he5cdaefaecaa5a5_5_4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orange)" type="title">
  <p:cSld name="TITLE">
    <p:spTree>
      <p:nvGrpSpPr>
        <p:cNvPr id="1" name="Shape 15"/>
        <p:cNvGrpSpPr/>
        <p:nvPr/>
      </p:nvGrpSpPr>
      <p:grpSpPr>
        <a:xfrm>
          <a:off x="0" y="0"/>
          <a:ext cx="0" cy="0"/>
          <a:chOff x="0" y="0"/>
          <a:chExt cx="0" cy="0"/>
        </a:xfrm>
      </p:grpSpPr>
      <p:sp>
        <p:nvSpPr>
          <p:cNvPr id="16" name="Google Shape;16;p2"/>
          <p:cNvSpPr/>
          <p:nvPr/>
        </p:nvSpPr>
        <p:spPr>
          <a:xfrm>
            <a:off x="402021" y="707228"/>
            <a:ext cx="8340000" cy="3044700"/>
          </a:xfrm>
          <a:prstGeom prst="rect">
            <a:avLst/>
          </a:prstGeom>
          <a:solidFill>
            <a:schemeClr val="lt2"/>
          </a:solidFill>
          <a:ln w="25400" cap="flat" cmpd="sng">
            <a:solidFill>
              <a:schemeClr val="accent1"/>
            </a:solidFill>
            <a:prstDash val="solid"/>
            <a:miter lim="800000"/>
            <a:headEnd type="none" w="sm" len="sm"/>
            <a:tailEnd type="none" w="sm" len="sm"/>
          </a:ln>
          <a:effectLst>
            <a:outerShdw blurRad="211568" sx="102000" sy="102000" algn="ctr" rotWithShape="0">
              <a:srgbClr val="000000">
                <a:alpha val="863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17" name="Google Shape;17;p2"/>
          <p:cNvSpPr txBox="1">
            <a:spLocks noGrp="1"/>
          </p:cNvSpPr>
          <p:nvPr>
            <p:ph type="ctrTitle"/>
          </p:nvPr>
        </p:nvSpPr>
        <p:spPr>
          <a:xfrm>
            <a:off x="685800" y="650365"/>
            <a:ext cx="7772400" cy="1790700"/>
          </a:xfrm>
          <a:prstGeom prst="rect">
            <a:avLst/>
          </a:prstGeom>
          <a:noFill/>
          <a:ln>
            <a:noFill/>
          </a:ln>
        </p:spPr>
        <p:txBody>
          <a:bodyPr spcFirstLastPara="1" wrap="square" lIns="68575" tIns="34275" rIns="68575" bIns="34275" anchor="b" anchorCtr="0">
            <a:noAutofit/>
          </a:bodyPr>
          <a:lstStyle>
            <a:lvl1pPr lvl="0" algn="ctr">
              <a:lnSpc>
                <a:spcPct val="110000"/>
              </a:lnSpc>
              <a:spcBef>
                <a:spcPts val="0"/>
              </a:spcBef>
              <a:spcAft>
                <a:spcPts val="0"/>
              </a:spcAft>
              <a:buClr>
                <a:schemeClr val="lt1"/>
              </a:buClr>
              <a:buSzPts val="4500"/>
              <a:buFont typeface="Arial"/>
              <a:buNone/>
              <a:defRPr sz="45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 name="Google Shape;18;p2"/>
          <p:cNvSpPr txBox="1">
            <a:spLocks noGrp="1"/>
          </p:cNvSpPr>
          <p:nvPr>
            <p:ph type="subTitle" idx="1"/>
          </p:nvPr>
        </p:nvSpPr>
        <p:spPr>
          <a:xfrm>
            <a:off x="1143000" y="2510122"/>
            <a:ext cx="6858000" cy="1241700"/>
          </a:xfrm>
          <a:prstGeom prst="rect">
            <a:avLst/>
          </a:prstGeom>
          <a:noFill/>
          <a:ln>
            <a:noFill/>
          </a:ln>
        </p:spPr>
        <p:txBody>
          <a:bodyPr spcFirstLastPara="1" wrap="square" lIns="68575" tIns="34275" rIns="68575" bIns="34275" anchor="t" anchorCtr="0">
            <a:noAutofit/>
          </a:bodyPr>
          <a:lstStyle>
            <a:lvl1pPr lvl="0" algn="ctr">
              <a:lnSpc>
                <a:spcPct val="110000"/>
              </a:lnSpc>
              <a:spcBef>
                <a:spcPts val="700"/>
              </a:spcBef>
              <a:spcAft>
                <a:spcPts val="0"/>
              </a:spcAft>
              <a:buClr>
                <a:schemeClr val="lt1"/>
              </a:buClr>
              <a:buSzPts val="1800"/>
              <a:buNone/>
              <a:defRPr sz="1800">
                <a:solidFill>
                  <a:schemeClr val="lt1"/>
                </a:solidFill>
              </a:defRPr>
            </a:lvl1pPr>
            <a:lvl2pPr lvl="1" algn="ctr">
              <a:lnSpc>
                <a:spcPct val="110000"/>
              </a:lnSpc>
              <a:spcBef>
                <a:spcPts val="700"/>
              </a:spcBef>
              <a:spcAft>
                <a:spcPts val="0"/>
              </a:spcAft>
              <a:buClr>
                <a:schemeClr val="dk2"/>
              </a:buClr>
              <a:buSzPts val="1500"/>
              <a:buNone/>
              <a:defRPr sz="1500"/>
            </a:lvl2pPr>
            <a:lvl3pPr lvl="2" algn="ctr">
              <a:lnSpc>
                <a:spcPct val="110000"/>
              </a:lnSpc>
              <a:spcBef>
                <a:spcPts val="700"/>
              </a:spcBef>
              <a:spcAft>
                <a:spcPts val="0"/>
              </a:spcAft>
              <a:buClr>
                <a:schemeClr val="dk2"/>
              </a:buClr>
              <a:buSzPts val="1400"/>
              <a:buNone/>
              <a:defRPr sz="1400"/>
            </a:lvl3pPr>
            <a:lvl4pPr lvl="3" algn="ctr">
              <a:lnSpc>
                <a:spcPct val="110000"/>
              </a:lnSpc>
              <a:spcBef>
                <a:spcPts val="700"/>
              </a:spcBef>
              <a:spcAft>
                <a:spcPts val="0"/>
              </a:spcAft>
              <a:buClr>
                <a:schemeClr val="dk2"/>
              </a:buClr>
              <a:buSzPts val="1200"/>
              <a:buNone/>
              <a:defRPr sz="1200"/>
            </a:lvl4pPr>
            <a:lvl5pPr lvl="4" algn="ctr">
              <a:lnSpc>
                <a:spcPct val="110000"/>
              </a:lnSpc>
              <a:spcBef>
                <a:spcPts val="700"/>
              </a:spcBef>
              <a:spcAft>
                <a:spcPts val="0"/>
              </a:spcAft>
              <a:buClr>
                <a:schemeClr val="dk2"/>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9" name="Google Shape;19;p2"/>
          <p:cNvSpPr txBox="1"/>
          <p:nvPr/>
        </p:nvSpPr>
        <p:spPr>
          <a:xfrm>
            <a:off x="199157" y="4932400"/>
            <a:ext cx="1331400" cy="192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lt1"/>
                </a:solidFill>
                <a:latin typeface="Arial"/>
                <a:ea typeface="Arial"/>
                <a:cs typeface="Arial"/>
                <a:sym typeface="Arial"/>
              </a:rPr>
              <a:t>|   openid.net</a:t>
            </a:r>
            <a:endParaRPr sz="800" b="0" i="0" u="none" strike="noStrike" cap="none">
              <a:solidFill>
                <a:schemeClr val="lt1"/>
              </a:solidFill>
              <a:latin typeface="Arial"/>
              <a:ea typeface="Arial"/>
              <a:cs typeface="Arial"/>
              <a:sym typeface="Arial"/>
            </a:endParaRPr>
          </a:p>
        </p:txBody>
      </p:sp>
      <p:sp>
        <p:nvSpPr>
          <p:cNvPr id="20" name="Google Shape;20;p2"/>
          <p:cNvSpPr txBox="1"/>
          <p:nvPr/>
        </p:nvSpPr>
        <p:spPr>
          <a:xfrm>
            <a:off x="-25090" y="4932400"/>
            <a:ext cx="337800" cy="1848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fld id="{00000000-1234-1234-1234-123412341234}" type="slidenum">
              <a:rPr lang="en" sz="800" b="0" i="0" u="none" strike="noStrike" cap="none">
                <a:solidFill>
                  <a:schemeClr val="lt1"/>
                </a:solidFill>
                <a:latin typeface="Arial"/>
                <a:ea typeface="Arial"/>
                <a:cs typeface="Arial"/>
                <a:sym typeface="Arial"/>
              </a:rPr>
              <a:t>‹#›</a:t>
            </a:fld>
            <a:endParaRPr sz="800" b="0" i="0" u="none" strike="noStrike" cap="none">
              <a:solidFill>
                <a:schemeClr val="lt1"/>
              </a:solidFill>
              <a:latin typeface="Arial"/>
              <a:ea typeface="Arial"/>
              <a:cs typeface="Arial"/>
              <a:sym typeface="Arial"/>
            </a:endParaRPr>
          </a:p>
        </p:txBody>
      </p:sp>
      <p:cxnSp>
        <p:nvCxnSpPr>
          <p:cNvPr id="21" name="Google Shape;21;p2"/>
          <p:cNvCxnSpPr/>
          <p:nvPr/>
        </p:nvCxnSpPr>
        <p:spPr>
          <a:xfrm>
            <a:off x="966598" y="5026412"/>
            <a:ext cx="7210800" cy="0"/>
          </a:xfrm>
          <a:prstGeom prst="straightConnector1">
            <a:avLst/>
          </a:prstGeom>
          <a:noFill/>
          <a:ln w="12700" cap="flat" cmpd="sng">
            <a:solidFill>
              <a:schemeClr val="lt1"/>
            </a:solidFill>
            <a:prstDash val="solid"/>
            <a:miter lim="800000"/>
            <a:headEnd type="none" w="sm" len="sm"/>
            <a:tailEnd type="none" w="sm" len="sm"/>
          </a:ln>
        </p:spPr>
      </p:cxnSp>
      <p:pic>
        <p:nvPicPr>
          <p:cNvPr id="22" name="Google Shape;22;p2" descr="A picture containing text, clipart&#10;&#10;Description automatically generated"/>
          <p:cNvPicPr preferRelativeResize="0"/>
          <p:nvPr/>
        </p:nvPicPr>
        <p:blipFill rotWithShape="1">
          <a:blip r:embed="rId2">
            <a:alphaModFix/>
          </a:blip>
          <a:srcRect/>
          <a:stretch/>
        </p:blipFill>
        <p:spPr>
          <a:xfrm>
            <a:off x="8300285" y="4828890"/>
            <a:ext cx="792481" cy="288175"/>
          </a:xfrm>
          <a:prstGeom prst="rect">
            <a:avLst/>
          </a:prstGeom>
          <a:noFill/>
          <a:ln>
            <a:noFill/>
          </a:ln>
        </p:spPr>
      </p:pic>
      <p:sp>
        <p:nvSpPr>
          <p:cNvPr id="23" name="Google Shape;23;p2"/>
          <p:cNvSpPr/>
          <p:nvPr/>
        </p:nvSpPr>
        <p:spPr>
          <a:xfrm>
            <a:off x="0" y="4268513"/>
            <a:ext cx="9144000" cy="8808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pic>
        <p:nvPicPr>
          <p:cNvPr id="24" name="Google Shape;24;p2" descr="Logo&#10;&#10;Description automatically generated"/>
          <p:cNvPicPr preferRelativeResize="0"/>
          <p:nvPr/>
        </p:nvPicPr>
        <p:blipFill rotWithShape="1">
          <a:blip r:embed="rId3">
            <a:alphaModFix/>
          </a:blip>
          <a:srcRect/>
          <a:stretch/>
        </p:blipFill>
        <p:spPr>
          <a:xfrm>
            <a:off x="3363174" y="4060559"/>
            <a:ext cx="2417654" cy="879146"/>
          </a:xfrm>
          <a:prstGeom prst="rect">
            <a:avLst/>
          </a:prstGeom>
          <a:noFill/>
          <a:ln>
            <a:noFill/>
          </a:ln>
        </p:spPr>
      </p:pic>
      <p:grpSp>
        <p:nvGrpSpPr>
          <p:cNvPr id="25" name="Google Shape;25;p2"/>
          <p:cNvGrpSpPr/>
          <p:nvPr/>
        </p:nvGrpSpPr>
        <p:grpSpPr>
          <a:xfrm>
            <a:off x="3416925" y="4002213"/>
            <a:ext cx="2406534" cy="1094888"/>
            <a:chOff x="6338850" y="3820863"/>
            <a:chExt cx="2406534" cy="1094888"/>
          </a:xfrm>
        </p:grpSpPr>
        <p:pic>
          <p:nvPicPr>
            <p:cNvPr id="26" name="Google Shape;26;p2"/>
            <p:cNvPicPr preferRelativeResize="0"/>
            <p:nvPr/>
          </p:nvPicPr>
          <p:blipFill>
            <a:blip r:embed="rId4">
              <a:alphaModFix/>
            </a:blip>
            <a:stretch>
              <a:fillRect/>
            </a:stretch>
          </p:blipFill>
          <p:spPr>
            <a:xfrm>
              <a:off x="6338850" y="3820863"/>
              <a:ext cx="2330153" cy="1094888"/>
            </a:xfrm>
            <a:prstGeom prst="rect">
              <a:avLst/>
            </a:prstGeom>
            <a:noFill/>
            <a:ln>
              <a:noFill/>
            </a:ln>
          </p:spPr>
        </p:pic>
        <p:sp>
          <p:nvSpPr>
            <p:cNvPr id="27" name="Google Shape;27;p2"/>
            <p:cNvSpPr txBox="1"/>
            <p:nvPr/>
          </p:nvSpPr>
          <p:spPr>
            <a:xfrm>
              <a:off x="8407584" y="4203882"/>
              <a:ext cx="3378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dk1"/>
                  </a:solidFill>
                  <a:latin typeface="Helvetica Neue Light"/>
                  <a:ea typeface="Helvetica Neue Light"/>
                  <a:cs typeface="Helvetica Neue Light"/>
                  <a:sym typeface="Helvetica Neue Light"/>
                </a:rPr>
                <a:t>®</a:t>
              </a:r>
              <a:endParaRPr sz="900">
                <a:solidFill>
                  <a:schemeClr val="dk1"/>
                </a:solidFill>
                <a:latin typeface="Helvetica Neue Light"/>
                <a:ea typeface="Helvetica Neue Light"/>
                <a:cs typeface="Helvetica Neue Light"/>
                <a:sym typeface="Helvetica Neue Ligh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orange) 1">
  <p:cSld name="TITLE_1">
    <p:spTree>
      <p:nvGrpSpPr>
        <p:cNvPr id="1" name="Shape 28"/>
        <p:cNvGrpSpPr/>
        <p:nvPr/>
      </p:nvGrpSpPr>
      <p:grpSpPr>
        <a:xfrm>
          <a:off x="0" y="0"/>
          <a:ext cx="0" cy="0"/>
          <a:chOff x="0" y="0"/>
          <a:chExt cx="0" cy="0"/>
        </a:xfrm>
      </p:grpSpPr>
      <p:sp>
        <p:nvSpPr>
          <p:cNvPr id="29" name="Google Shape;29;p3"/>
          <p:cNvSpPr/>
          <p:nvPr/>
        </p:nvSpPr>
        <p:spPr>
          <a:xfrm>
            <a:off x="0" y="4627650"/>
            <a:ext cx="9159900" cy="516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 name="Google Shape;30;p3"/>
          <p:cNvSpPr/>
          <p:nvPr/>
        </p:nvSpPr>
        <p:spPr>
          <a:xfrm>
            <a:off x="0" y="0"/>
            <a:ext cx="5088900" cy="5143500"/>
          </a:xfrm>
          <a:prstGeom prst="flowChartDelay">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31" name="Google Shape;31;p3"/>
          <p:cNvSpPr txBox="1">
            <a:spLocks noGrp="1"/>
          </p:cNvSpPr>
          <p:nvPr>
            <p:ph type="ctrTitle"/>
          </p:nvPr>
        </p:nvSpPr>
        <p:spPr>
          <a:xfrm>
            <a:off x="4993500" y="1558500"/>
            <a:ext cx="4039200" cy="1790700"/>
          </a:xfrm>
          <a:prstGeom prst="rect">
            <a:avLst/>
          </a:prstGeom>
          <a:noFill/>
          <a:ln>
            <a:noFill/>
          </a:ln>
        </p:spPr>
        <p:txBody>
          <a:bodyPr spcFirstLastPara="1" wrap="square" lIns="68575" tIns="34275" rIns="68575" bIns="34275" anchor="b" anchorCtr="0">
            <a:noAutofit/>
          </a:bodyPr>
          <a:lstStyle>
            <a:lvl1pPr lvl="0" algn="ctr">
              <a:lnSpc>
                <a:spcPct val="110000"/>
              </a:lnSpc>
              <a:spcBef>
                <a:spcPts val="0"/>
              </a:spcBef>
              <a:spcAft>
                <a:spcPts val="0"/>
              </a:spcAft>
              <a:buClr>
                <a:schemeClr val="dk1"/>
              </a:buClr>
              <a:buSzPts val="4000"/>
              <a:buFont typeface="Helvetica Neue"/>
              <a:buNone/>
              <a:defRPr sz="4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Clr>
                <a:schemeClr val="dk1"/>
              </a:buClr>
              <a:buSzPts val="1100"/>
              <a:buNone/>
              <a:defRPr>
                <a:solidFill>
                  <a:schemeClr val="dk1"/>
                </a:solidFill>
              </a:defRPr>
            </a:lvl2pPr>
            <a:lvl3pPr lvl="2" algn="l">
              <a:lnSpc>
                <a:spcPct val="100000"/>
              </a:lnSpc>
              <a:spcBef>
                <a:spcPts val="0"/>
              </a:spcBef>
              <a:spcAft>
                <a:spcPts val="0"/>
              </a:spcAft>
              <a:buClr>
                <a:schemeClr val="dk1"/>
              </a:buClr>
              <a:buSzPts val="1100"/>
              <a:buNone/>
              <a:defRPr>
                <a:solidFill>
                  <a:schemeClr val="dk1"/>
                </a:solidFill>
              </a:defRPr>
            </a:lvl3pPr>
            <a:lvl4pPr lvl="3" algn="l">
              <a:lnSpc>
                <a:spcPct val="100000"/>
              </a:lnSpc>
              <a:spcBef>
                <a:spcPts val="0"/>
              </a:spcBef>
              <a:spcAft>
                <a:spcPts val="0"/>
              </a:spcAft>
              <a:buClr>
                <a:schemeClr val="dk1"/>
              </a:buClr>
              <a:buSzPts val="1100"/>
              <a:buNone/>
              <a:defRPr>
                <a:solidFill>
                  <a:schemeClr val="dk1"/>
                </a:solidFill>
              </a:defRPr>
            </a:lvl4pPr>
            <a:lvl5pPr lvl="4" algn="l">
              <a:lnSpc>
                <a:spcPct val="100000"/>
              </a:lnSpc>
              <a:spcBef>
                <a:spcPts val="0"/>
              </a:spcBef>
              <a:spcAft>
                <a:spcPts val="0"/>
              </a:spcAft>
              <a:buClr>
                <a:schemeClr val="dk1"/>
              </a:buClr>
              <a:buSzPts val="1100"/>
              <a:buNone/>
              <a:defRPr>
                <a:solidFill>
                  <a:schemeClr val="dk1"/>
                </a:solidFill>
              </a:defRPr>
            </a:lvl5pPr>
            <a:lvl6pPr lvl="5" algn="l">
              <a:lnSpc>
                <a:spcPct val="100000"/>
              </a:lnSpc>
              <a:spcBef>
                <a:spcPts val="0"/>
              </a:spcBef>
              <a:spcAft>
                <a:spcPts val="0"/>
              </a:spcAft>
              <a:buClr>
                <a:schemeClr val="dk1"/>
              </a:buClr>
              <a:buSzPts val="1100"/>
              <a:buNone/>
              <a:defRPr>
                <a:solidFill>
                  <a:schemeClr val="dk1"/>
                </a:solidFill>
              </a:defRPr>
            </a:lvl6pPr>
            <a:lvl7pPr lvl="6" algn="l">
              <a:lnSpc>
                <a:spcPct val="100000"/>
              </a:lnSpc>
              <a:spcBef>
                <a:spcPts val="0"/>
              </a:spcBef>
              <a:spcAft>
                <a:spcPts val="0"/>
              </a:spcAft>
              <a:buClr>
                <a:schemeClr val="dk1"/>
              </a:buClr>
              <a:buSzPts val="1100"/>
              <a:buNone/>
              <a:defRPr>
                <a:solidFill>
                  <a:schemeClr val="dk1"/>
                </a:solidFill>
              </a:defRPr>
            </a:lvl7pPr>
            <a:lvl8pPr lvl="7" algn="l">
              <a:lnSpc>
                <a:spcPct val="100000"/>
              </a:lnSpc>
              <a:spcBef>
                <a:spcPts val="0"/>
              </a:spcBef>
              <a:spcAft>
                <a:spcPts val="0"/>
              </a:spcAft>
              <a:buClr>
                <a:schemeClr val="dk1"/>
              </a:buClr>
              <a:buSzPts val="1100"/>
              <a:buNone/>
              <a:defRPr>
                <a:solidFill>
                  <a:schemeClr val="dk1"/>
                </a:solidFill>
              </a:defRPr>
            </a:lvl8pPr>
            <a:lvl9pPr lvl="8" algn="l">
              <a:lnSpc>
                <a:spcPct val="100000"/>
              </a:lnSpc>
              <a:spcBef>
                <a:spcPts val="0"/>
              </a:spcBef>
              <a:spcAft>
                <a:spcPts val="0"/>
              </a:spcAft>
              <a:buClr>
                <a:schemeClr val="dk1"/>
              </a:buClr>
              <a:buSzPts val="1100"/>
              <a:buNone/>
              <a:defRPr>
                <a:solidFill>
                  <a:schemeClr val="dk1"/>
                </a:solidFill>
              </a:defRPr>
            </a:lvl9pPr>
          </a:lstStyle>
          <a:p>
            <a:endParaRPr/>
          </a:p>
        </p:txBody>
      </p:sp>
      <p:pic>
        <p:nvPicPr>
          <p:cNvPr id="32" name="Google Shape;32;p3" descr="A picture containing text, clipart&#10;&#10;Description automatically generated"/>
          <p:cNvPicPr preferRelativeResize="0"/>
          <p:nvPr/>
        </p:nvPicPr>
        <p:blipFill rotWithShape="1">
          <a:blip r:embed="rId2">
            <a:alphaModFix/>
          </a:blip>
          <a:srcRect/>
          <a:stretch/>
        </p:blipFill>
        <p:spPr>
          <a:xfrm>
            <a:off x="406465" y="1676400"/>
            <a:ext cx="4275950" cy="1554900"/>
          </a:xfrm>
          <a:prstGeom prst="rect">
            <a:avLst/>
          </a:prstGeom>
          <a:noFill/>
          <a:ln>
            <a:noFill/>
          </a:ln>
        </p:spPr>
      </p:pic>
      <p:sp>
        <p:nvSpPr>
          <p:cNvPr id="33" name="Google Shape;33;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orange) 1 1">
  <p:cSld name="TITLE_1_1">
    <p:bg>
      <p:bgPr>
        <a:solidFill>
          <a:schemeClr val="lt2"/>
        </a:solidFill>
        <a:effectLst/>
      </p:bgPr>
    </p:bg>
    <p:spTree>
      <p:nvGrpSpPr>
        <p:cNvPr id="1" name="Shape 34"/>
        <p:cNvGrpSpPr/>
        <p:nvPr/>
      </p:nvGrpSpPr>
      <p:grpSpPr>
        <a:xfrm>
          <a:off x="0" y="0"/>
          <a:ext cx="0" cy="0"/>
          <a:chOff x="0" y="0"/>
          <a:chExt cx="0" cy="0"/>
        </a:xfrm>
      </p:grpSpPr>
      <p:sp>
        <p:nvSpPr>
          <p:cNvPr id="35" name="Google Shape;35;p4"/>
          <p:cNvSpPr/>
          <p:nvPr/>
        </p:nvSpPr>
        <p:spPr>
          <a:xfrm>
            <a:off x="0" y="4627650"/>
            <a:ext cx="9159900" cy="516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 name="Google Shape;36;p4"/>
          <p:cNvSpPr txBox="1">
            <a:spLocks noGrp="1"/>
          </p:cNvSpPr>
          <p:nvPr>
            <p:ph type="ctrTitle"/>
          </p:nvPr>
        </p:nvSpPr>
        <p:spPr>
          <a:xfrm>
            <a:off x="4798500" y="1208550"/>
            <a:ext cx="4039200" cy="1790700"/>
          </a:xfrm>
          <a:prstGeom prst="rect">
            <a:avLst/>
          </a:prstGeom>
          <a:noFill/>
          <a:ln>
            <a:noFill/>
          </a:ln>
        </p:spPr>
        <p:txBody>
          <a:bodyPr spcFirstLastPara="1" wrap="square" lIns="68575" tIns="34275" rIns="68575" bIns="34275" anchor="b" anchorCtr="0">
            <a:noAutofit/>
          </a:bodyPr>
          <a:lstStyle>
            <a:lvl1pPr lvl="0" algn="ctr">
              <a:lnSpc>
                <a:spcPct val="110000"/>
              </a:lnSpc>
              <a:spcBef>
                <a:spcPts val="0"/>
              </a:spcBef>
              <a:spcAft>
                <a:spcPts val="0"/>
              </a:spcAft>
              <a:buClr>
                <a:schemeClr val="lt1"/>
              </a:buClr>
              <a:buSzPts val="4000"/>
              <a:buFont typeface="Arial"/>
              <a:buNone/>
              <a:defRPr sz="4000">
                <a:solidFill>
                  <a:schemeClr val="lt1"/>
                </a:solidFill>
              </a:defRPr>
            </a:lvl1pPr>
            <a:lvl2pPr lvl="1" algn="l">
              <a:lnSpc>
                <a:spcPct val="100000"/>
              </a:lnSpc>
              <a:spcBef>
                <a:spcPts val="0"/>
              </a:spcBef>
              <a:spcAft>
                <a:spcPts val="0"/>
              </a:spcAft>
              <a:buClr>
                <a:schemeClr val="dk1"/>
              </a:buClr>
              <a:buSzPts val="1100"/>
              <a:buNone/>
              <a:defRPr>
                <a:solidFill>
                  <a:schemeClr val="dk1"/>
                </a:solidFill>
              </a:defRPr>
            </a:lvl2pPr>
            <a:lvl3pPr lvl="2" algn="l">
              <a:lnSpc>
                <a:spcPct val="100000"/>
              </a:lnSpc>
              <a:spcBef>
                <a:spcPts val="0"/>
              </a:spcBef>
              <a:spcAft>
                <a:spcPts val="0"/>
              </a:spcAft>
              <a:buClr>
                <a:schemeClr val="dk1"/>
              </a:buClr>
              <a:buSzPts val="1100"/>
              <a:buNone/>
              <a:defRPr>
                <a:solidFill>
                  <a:schemeClr val="dk1"/>
                </a:solidFill>
              </a:defRPr>
            </a:lvl3pPr>
            <a:lvl4pPr lvl="3" algn="l">
              <a:lnSpc>
                <a:spcPct val="100000"/>
              </a:lnSpc>
              <a:spcBef>
                <a:spcPts val="0"/>
              </a:spcBef>
              <a:spcAft>
                <a:spcPts val="0"/>
              </a:spcAft>
              <a:buClr>
                <a:schemeClr val="dk1"/>
              </a:buClr>
              <a:buSzPts val="1100"/>
              <a:buNone/>
              <a:defRPr>
                <a:solidFill>
                  <a:schemeClr val="dk1"/>
                </a:solidFill>
              </a:defRPr>
            </a:lvl4pPr>
            <a:lvl5pPr lvl="4" algn="l">
              <a:lnSpc>
                <a:spcPct val="100000"/>
              </a:lnSpc>
              <a:spcBef>
                <a:spcPts val="0"/>
              </a:spcBef>
              <a:spcAft>
                <a:spcPts val="0"/>
              </a:spcAft>
              <a:buClr>
                <a:schemeClr val="dk1"/>
              </a:buClr>
              <a:buSzPts val="1100"/>
              <a:buNone/>
              <a:defRPr>
                <a:solidFill>
                  <a:schemeClr val="dk1"/>
                </a:solidFill>
              </a:defRPr>
            </a:lvl5pPr>
            <a:lvl6pPr lvl="5" algn="l">
              <a:lnSpc>
                <a:spcPct val="100000"/>
              </a:lnSpc>
              <a:spcBef>
                <a:spcPts val="0"/>
              </a:spcBef>
              <a:spcAft>
                <a:spcPts val="0"/>
              </a:spcAft>
              <a:buClr>
                <a:schemeClr val="dk1"/>
              </a:buClr>
              <a:buSzPts val="1100"/>
              <a:buNone/>
              <a:defRPr>
                <a:solidFill>
                  <a:schemeClr val="dk1"/>
                </a:solidFill>
              </a:defRPr>
            </a:lvl6pPr>
            <a:lvl7pPr lvl="6" algn="l">
              <a:lnSpc>
                <a:spcPct val="100000"/>
              </a:lnSpc>
              <a:spcBef>
                <a:spcPts val="0"/>
              </a:spcBef>
              <a:spcAft>
                <a:spcPts val="0"/>
              </a:spcAft>
              <a:buClr>
                <a:schemeClr val="dk1"/>
              </a:buClr>
              <a:buSzPts val="1100"/>
              <a:buNone/>
              <a:defRPr>
                <a:solidFill>
                  <a:schemeClr val="dk1"/>
                </a:solidFill>
              </a:defRPr>
            </a:lvl7pPr>
            <a:lvl8pPr lvl="7" algn="l">
              <a:lnSpc>
                <a:spcPct val="100000"/>
              </a:lnSpc>
              <a:spcBef>
                <a:spcPts val="0"/>
              </a:spcBef>
              <a:spcAft>
                <a:spcPts val="0"/>
              </a:spcAft>
              <a:buClr>
                <a:schemeClr val="dk1"/>
              </a:buClr>
              <a:buSzPts val="1100"/>
              <a:buNone/>
              <a:defRPr>
                <a:solidFill>
                  <a:schemeClr val="dk1"/>
                </a:solidFill>
              </a:defRPr>
            </a:lvl8pPr>
            <a:lvl9pPr lvl="8" algn="l">
              <a:lnSpc>
                <a:spcPct val="100000"/>
              </a:lnSpc>
              <a:spcBef>
                <a:spcPts val="0"/>
              </a:spcBef>
              <a:spcAft>
                <a:spcPts val="0"/>
              </a:spcAft>
              <a:buClr>
                <a:schemeClr val="dk1"/>
              </a:buClr>
              <a:buSzPts val="1100"/>
              <a:buNone/>
              <a:defRPr>
                <a:solidFill>
                  <a:schemeClr val="dk1"/>
                </a:solidFill>
              </a:defRPr>
            </a:lvl9pPr>
          </a:lstStyle>
          <a:p>
            <a:endParaRPr/>
          </a:p>
        </p:txBody>
      </p:sp>
      <p:sp>
        <p:nvSpPr>
          <p:cNvPr id="37" name="Google Shape;37;p4"/>
          <p:cNvSpPr/>
          <p:nvPr/>
        </p:nvSpPr>
        <p:spPr>
          <a:xfrm flipH="1">
            <a:off x="-150" y="0"/>
            <a:ext cx="4597800" cy="4207800"/>
          </a:xfrm>
          <a:prstGeom prst="teardrop">
            <a:avLst>
              <a:gd name="adj" fmla="val 99994"/>
            </a:avLst>
          </a:prstGeom>
          <a:solidFill>
            <a:schemeClr val="lt1"/>
          </a:solidFill>
          <a:ln>
            <a:noFill/>
          </a:ln>
          <a:effectLst>
            <a:outerShdw blurRad="57150" dist="47625" dir="9240000" algn="bl" rotWithShape="0">
              <a:srgbClr val="B45F06">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38" name="Google Shape;38;p4"/>
          <p:cNvGrpSpPr/>
          <p:nvPr/>
        </p:nvGrpSpPr>
        <p:grpSpPr>
          <a:xfrm>
            <a:off x="707610" y="1293615"/>
            <a:ext cx="3002392" cy="1365982"/>
            <a:chOff x="6338850" y="3820863"/>
            <a:chExt cx="2406534" cy="1094888"/>
          </a:xfrm>
        </p:grpSpPr>
        <p:pic>
          <p:nvPicPr>
            <p:cNvPr id="39" name="Google Shape;39;p4"/>
            <p:cNvPicPr preferRelativeResize="0"/>
            <p:nvPr/>
          </p:nvPicPr>
          <p:blipFill>
            <a:blip r:embed="rId2">
              <a:alphaModFix/>
            </a:blip>
            <a:stretch>
              <a:fillRect/>
            </a:stretch>
          </p:blipFill>
          <p:spPr>
            <a:xfrm>
              <a:off x="6338850" y="3820863"/>
              <a:ext cx="2330153" cy="1094888"/>
            </a:xfrm>
            <a:prstGeom prst="rect">
              <a:avLst/>
            </a:prstGeom>
            <a:noFill/>
            <a:ln>
              <a:noFill/>
            </a:ln>
          </p:spPr>
        </p:pic>
        <p:sp>
          <p:nvSpPr>
            <p:cNvPr id="40" name="Google Shape;40;p4"/>
            <p:cNvSpPr txBox="1"/>
            <p:nvPr/>
          </p:nvSpPr>
          <p:spPr>
            <a:xfrm>
              <a:off x="8407584" y="4203882"/>
              <a:ext cx="337800" cy="323100"/>
            </a:xfrm>
            <a:prstGeom prst="rect">
              <a:avLst/>
            </a:prstGeom>
            <a:noFill/>
            <a:ln>
              <a:noFill/>
            </a:ln>
          </p:spPr>
          <p:txBody>
            <a:bodyPr spcFirstLastPara="1" wrap="square" lIns="114050" tIns="114050" rIns="114050" bIns="114050" anchor="t" anchorCtr="0">
              <a:spAutoFit/>
            </a:bodyPr>
            <a:lstStyle/>
            <a:p>
              <a:pPr marL="0" lvl="0" indent="0" algn="l" rtl="0">
                <a:spcBef>
                  <a:spcPts val="0"/>
                </a:spcBef>
                <a:spcAft>
                  <a:spcPts val="0"/>
                </a:spcAft>
                <a:buNone/>
              </a:pPr>
              <a:r>
                <a:rPr lang="en" sz="1123">
                  <a:solidFill>
                    <a:schemeClr val="dk1"/>
                  </a:solidFill>
                  <a:latin typeface="Helvetica Neue Light"/>
                  <a:ea typeface="Helvetica Neue Light"/>
                  <a:cs typeface="Helvetica Neue Light"/>
                  <a:sym typeface="Helvetica Neue Light"/>
                </a:rPr>
                <a:t>®</a:t>
              </a:r>
              <a:endParaRPr sz="1123">
                <a:solidFill>
                  <a:schemeClr val="dk1"/>
                </a:solidFill>
                <a:latin typeface="Helvetica Neue Light"/>
                <a:ea typeface="Helvetica Neue Light"/>
                <a:cs typeface="Helvetica Neue Light"/>
                <a:sym typeface="Helvetica Neue Light"/>
              </a:endParaRPr>
            </a:p>
          </p:txBody>
        </p:sp>
      </p:grpSp>
      <p:sp>
        <p:nvSpPr>
          <p:cNvPr id="41" name="Google Shape;41;p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2"/>
        <p:cNvGrpSpPr/>
        <p:nvPr/>
      </p:nvGrpSpPr>
      <p:grpSpPr>
        <a:xfrm>
          <a:off x="0" y="0"/>
          <a:ext cx="0" cy="0"/>
          <a:chOff x="0" y="0"/>
          <a:chExt cx="0" cy="0"/>
        </a:xfrm>
      </p:grpSpPr>
      <p:sp>
        <p:nvSpPr>
          <p:cNvPr id="43" name="Google Shape;43;p5"/>
          <p:cNvSpPr txBox="1">
            <a:spLocks noGrp="1"/>
          </p:cNvSpPr>
          <p:nvPr>
            <p:ph type="title"/>
          </p:nvPr>
        </p:nvSpPr>
        <p:spPr>
          <a:xfrm>
            <a:off x="628650" y="355002"/>
            <a:ext cx="7886700" cy="767700"/>
          </a:xfrm>
          <a:prstGeom prst="rect">
            <a:avLst/>
          </a:prstGeom>
          <a:noFill/>
          <a:ln>
            <a:noFill/>
          </a:ln>
        </p:spPr>
        <p:txBody>
          <a:bodyPr spcFirstLastPara="1" wrap="square" lIns="0" tIns="0" rIns="0" bIns="0" anchor="t" anchorCtr="0">
            <a:noAutofit/>
          </a:bodyPr>
          <a:lstStyle>
            <a:lvl1pPr lvl="0" algn="l">
              <a:lnSpc>
                <a:spcPct val="110000"/>
              </a:lnSpc>
              <a:spcBef>
                <a:spcPts val="0"/>
              </a:spcBef>
              <a:spcAft>
                <a:spcPts val="0"/>
              </a:spcAft>
              <a:buSzPts val="2400"/>
              <a:buNone/>
              <a:defRPr sz="2400" b="0" i="0">
                <a:solidFill>
                  <a:srgbClr val="F69100"/>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5"/>
          <p:cNvSpPr txBox="1">
            <a:spLocks noGrp="1"/>
          </p:cNvSpPr>
          <p:nvPr>
            <p:ph type="body" idx="1"/>
          </p:nvPr>
        </p:nvSpPr>
        <p:spPr>
          <a:xfrm>
            <a:off x="628650" y="1223986"/>
            <a:ext cx="7886700" cy="3263400"/>
          </a:xfrm>
          <a:prstGeom prst="rect">
            <a:avLst/>
          </a:prstGeom>
          <a:noFill/>
          <a:ln>
            <a:noFill/>
          </a:ln>
        </p:spPr>
        <p:txBody>
          <a:bodyPr spcFirstLastPara="1" wrap="square" lIns="0" tIns="0" rIns="0" bIns="0" anchor="t" anchorCtr="0">
            <a:noAutofit/>
          </a:bodyPr>
          <a:lstStyle>
            <a:lvl1pPr marL="457200" lvl="0" indent="-330200" algn="l">
              <a:lnSpc>
                <a:spcPct val="110000"/>
              </a:lnSpc>
              <a:spcBef>
                <a:spcPts val="700"/>
              </a:spcBef>
              <a:spcAft>
                <a:spcPts val="0"/>
              </a:spcAft>
              <a:buSzPts val="1600"/>
              <a:buFont typeface="Helvetica Neue"/>
              <a:buChar char="•"/>
              <a:defRPr sz="1600" i="0">
                <a:solidFill>
                  <a:schemeClr val="dk1"/>
                </a:solidFill>
                <a:latin typeface="Helvetica Neue"/>
                <a:ea typeface="Helvetica Neue"/>
                <a:cs typeface="Helvetica Neue"/>
                <a:sym typeface="Helvetica Neue"/>
              </a:defRPr>
            </a:lvl1pPr>
            <a:lvl2pPr marL="914400" lvl="1" indent="-317500" algn="l">
              <a:lnSpc>
                <a:spcPct val="110000"/>
              </a:lnSpc>
              <a:spcBef>
                <a:spcPts val="700"/>
              </a:spcBef>
              <a:spcAft>
                <a:spcPts val="0"/>
              </a:spcAft>
              <a:buSzPts val="1400"/>
              <a:buFont typeface="Helvetica Neue"/>
              <a:buChar char="−"/>
              <a:defRPr sz="1400">
                <a:latin typeface="Helvetica Neue"/>
                <a:ea typeface="Helvetica Neue"/>
                <a:cs typeface="Helvetica Neue"/>
                <a:sym typeface="Helvetica Neue"/>
              </a:defRPr>
            </a:lvl2pPr>
            <a:lvl3pPr marL="1371600" lvl="2" indent="-298450" algn="l">
              <a:lnSpc>
                <a:spcPct val="110000"/>
              </a:lnSpc>
              <a:spcBef>
                <a:spcPts val="700"/>
              </a:spcBef>
              <a:spcAft>
                <a:spcPts val="0"/>
              </a:spcAft>
              <a:buSzPts val="1100"/>
              <a:buFont typeface="Helvetica Neue"/>
              <a:buChar char="•"/>
              <a:defRPr sz="1100">
                <a:latin typeface="Helvetica Neue"/>
                <a:ea typeface="Helvetica Neue"/>
                <a:cs typeface="Helvetica Neue"/>
                <a:sym typeface="Helvetica Neue"/>
              </a:defRPr>
            </a:lvl3pPr>
            <a:lvl4pPr marL="1828800" lvl="3" indent="-292100" algn="l">
              <a:lnSpc>
                <a:spcPct val="110000"/>
              </a:lnSpc>
              <a:spcBef>
                <a:spcPts val="700"/>
              </a:spcBef>
              <a:spcAft>
                <a:spcPts val="0"/>
              </a:spcAft>
              <a:buSzPts val="1000"/>
              <a:buFont typeface="Helvetica Neue"/>
              <a:buChar char="•"/>
              <a:defRPr sz="1000">
                <a:latin typeface="Helvetica Neue"/>
                <a:ea typeface="Helvetica Neue"/>
                <a:cs typeface="Helvetica Neue"/>
                <a:sym typeface="Helvetica Neue"/>
              </a:defRPr>
            </a:lvl4pPr>
            <a:lvl5pPr marL="2286000" lvl="4" indent="-292100" algn="l">
              <a:lnSpc>
                <a:spcPct val="110000"/>
              </a:lnSpc>
              <a:spcBef>
                <a:spcPts val="700"/>
              </a:spcBef>
              <a:spcAft>
                <a:spcPts val="0"/>
              </a:spcAft>
              <a:buSzPts val="1000"/>
              <a:buFont typeface="Helvetica Neue"/>
              <a:buChar char="•"/>
              <a:defRPr sz="1000">
                <a:latin typeface="Helvetica Neue"/>
                <a:ea typeface="Helvetica Neue"/>
                <a:cs typeface="Helvetica Neue"/>
                <a:sym typeface="Helvetica Neue"/>
              </a:defRPr>
            </a:lvl5pPr>
            <a:lvl6pPr marL="2743200" lvl="5"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6pPr>
            <a:lvl7pPr marL="3200400" lvl="6"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7pPr>
            <a:lvl8pPr marL="3657600" lvl="7"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8pPr>
            <a:lvl9pPr marL="4114800" lvl="8"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9pPr>
          </a:lstStyle>
          <a:p>
            <a:endParaRPr/>
          </a:p>
        </p:txBody>
      </p:sp>
      <p:sp>
        <p:nvSpPr>
          <p:cNvPr id="45" name="Google Shape;45;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atin typeface="Helvetica Neue"/>
                <a:ea typeface="Helvetica Neue"/>
                <a:cs typeface="Helvetica Neue"/>
                <a:sym typeface="Helvetica Neue"/>
              </a:defRPr>
            </a:lvl1pPr>
            <a:lvl2pPr lvl="1">
              <a:buNone/>
              <a:defRPr>
                <a:latin typeface="Helvetica Neue"/>
                <a:ea typeface="Helvetica Neue"/>
                <a:cs typeface="Helvetica Neue"/>
                <a:sym typeface="Helvetica Neue"/>
              </a:defRPr>
            </a:lvl2pPr>
            <a:lvl3pPr lvl="2">
              <a:buNone/>
              <a:defRPr>
                <a:latin typeface="Helvetica Neue"/>
                <a:ea typeface="Helvetica Neue"/>
                <a:cs typeface="Helvetica Neue"/>
                <a:sym typeface="Helvetica Neue"/>
              </a:defRPr>
            </a:lvl3pPr>
            <a:lvl4pPr lvl="3">
              <a:buNone/>
              <a:defRPr>
                <a:latin typeface="Helvetica Neue"/>
                <a:ea typeface="Helvetica Neue"/>
                <a:cs typeface="Helvetica Neue"/>
                <a:sym typeface="Helvetica Neue"/>
              </a:defRPr>
            </a:lvl4pPr>
            <a:lvl5pPr lvl="4">
              <a:buNone/>
              <a:defRPr>
                <a:latin typeface="Helvetica Neue"/>
                <a:ea typeface="Helvetica Neue"/>
                <a:cs typeface="Helvetica Neue"/>
                <a:sym typeface="Helvetica Neue"/>
              </a:defRPr>
            </a:lvl5pPr>
            <a:lvl6pPr lvl="5">
              <a:buNone/>
              <a:defRPr>
                <a:latin typeface="Helvetica Neue"/>
                <a:ea typeface="Helvetica Neue"/>
                <a:cs typeface="Helvetica Neue"/>
                <a:sym typeface="Helvetica Neue"/>
              </a:defRPr>
            </a:lvl6pPr>
            <a:lvl7pPr lvl="6">
              <a:buNone/>
              <a:defRPr>
                <a:latin typeface="Helvetica Neue"/>
                <a:ea typeface="Helvetica Neue"/>
                <a:cs typeface="Helvetica Neue"/>
                <a:sym typeface="Helvetica Neue"/>
              </a:defRPr>
            </a:lvl7pPr>
            <a:lvl8pPr lvl="7">
              <a:buNone/>
              <a:defRPr>
                <a:latin typeface="Helvetica Neue"/>
                <a:ea typeface="Helvetica Neue"/>
                <a:cs typeface="Helvetica Neue"/>
                <a:sym typeface="Helvetica Neue"/>
              </a:defRPr>
            </a:lvl8pPr>
            <a:lvl9pPr lvl="8">
              <a:buNone/>
              <a:defRPr>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und Inhalt">
  <p:cSld name="Titel und Inhalt">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457200" y="177863"/>
            <a:ext cx="8229600" cy="617100"/>
          </a:xfrm>
          <a:prstGeom prst="rect">
            <a:avLst/>
          </a:prstGeom>
          <a:noFill/>
          <a:ln>
            <a:noFill/>
          </a:ln>
        </p:spPr>
        <p:txBody>
          <a:bodyPr spcFirstLastPara="1" wrap="square" lIns="51425" tIns="25700" rIns="51425" bIns="25700" anchor="t" anchorCtr="0">
            <a:noAutofit/>
          </a:bodyPr>
          <a:lstStyle>
            <a:lvl1pPr lvl="0" algn="l">
              <a:lnSpc>
                <a:spcPct val="110000"/>
              </a:lnSpc>
              <a:spcBef>
                <a:spcPts val="0"/>
              </a:spcBef>
              <a:spcAft>
                <a:spcPts val="0"/>
              </a:spcAft>
              <a:buClr>
                <a:schemeClr val="accent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a:endParaRPr/>
          </a:p>
        </p:txBody>
      </p:sp>
      <p:sp>
        <p:nvSpPr>
          <p:cNvPr id="48" name="Google Shape;48;p6"/>
          <p:cNvSpPr txBox="1">
            <a:spLocks noGrp="1"/>
          </p:cNvSpPr>
          <p:nvPr>
            <p:ph type="body" idx="1"/>
          </p:nvPr>
        </p:nvSpPr>
        <p:spPr>
          <a:xfrm>
            <a:off x="457200" y="1036590"/>
            <a:ext cx="8229600" cy="3703800"/>
          </a:xfrm>
          <a:prstGeom prst="rect">
            <a:avLst/>
          </a:prstGeom>
          <a:noFill/>
          <a:ln>
            <a:noFill/>
          </a:ln>
        </p:spPr>
        <p:txBody>
          <a:bodyPr spcFirstLastPara="1" wrap="square" lIns="51425" tIns="25700" rIns="51425" bIns="25700" anchor="t" anchorCtr="0">
            <a:noAutofit/>
          </a:bodyPr>
          <a:lstStyle>
            <a:lvl1pPr marL="457200" lvl="0" indent="-330200" algn="l">
              <a:lnSpc>
                <a:spcPct val="110000"/>
              </a:lnSpc>
              <a:spcBef>
                <a:spcPts val="700"/>
              </a:spcBef>
              <a:spcAft>
                <a:spcPts val="0"/>
              </a:spcAft>
              <a:buClr>
                <a:srgbClr val="AB3C19"/>
              </a:buClr>
              <a:buSzPts val="1600"/>
              <a:buFont typeface="Helvetica Neue"/>
              <a:buChar char="•"/>
              <a:defRPr>
                <a:latin typeface="Helvetica Neue"/>
                <a:ea typeface="Helvetica Neue"/>
                <a:cs typeface="Helvetica Neue"/>
                <a:sym typeface="Helvetica Neue"/>
              </a:defRPr>
            </a:lvl1pPr>
            <a:lvl2pPr marL="914400" lvl="1" indent="-317500" algn="l">
              <a:lnSpc>
                <a:spcPct val="110000"/>
              </a:lnSpc>
              <a:spcBef>
                <a:spcPts val="700"/>
              </a:spcBef>
              <a:spcAft>
                <a:spcPts val="0"/>
              </a:spcAft>
              <a:buClr>
                <a:srgbClr val="AB3C19"/>
              </a:buClr>
              <a:buSzPts val="1400"/>
              <a:buFont typeface="Helvetica Neue"/>
              <a:buChar char="−"/>
              <a:defRPr>
                <a:latin typeface="Helvetica Neue"/>
                <a:ea typeface="Helvetica Neue"/>
                <a:cs typeface="Helvetica Neue"/>
                <a:sym typeface="Helvetica Neue"/>
              </a:defRPr>
            </a:lvl2pPr>
            <a:lvl3pPr marL="1371600" lvl="2" indent="-298450" algn="l">
              <a:lnSpc>
                <a:spcPct val="110000"/>
              </a:lnSpc>
              <a:spcBef>
                <a:spcPts val="700"/>
              </a:spcBef>
              <a:spcAft>
                <a:spcPts val="0"/>
              </a:spcAft>
              <a:buClr>
                <a:srgbClr val="AB3C19"/>
              </a:buClr>
              <a:buSzPts val="1100"/>
              <a:buFont typeface="Helvetica Neue"/>
              <a:buChar char="•"/>
              <a:defRPr>
                <a:latin typeface="Helvetica Neue"/>
                <a:ea typeface="Helvetica Neue"/>
                <a:cs typeface="Helvetica Neue"/>
                <a:sym typeface="Helvetica Neue"/>
              </a:defRPr>
            </a:lvl3pPr>
            <a:lvl4pPr marL="1828800" lvl="3" indent="-298450" algn="l">
              <a:lnSpc>
                <a:spcPct val="110000"/>
              </a:lnSpc>
              <a:spcBef>
                <a:spcPts val="700"/>
              </a:spcBef>
              <a:spcAft>
                <a:spcPts val="0"/>
              </a:spcAft>
              <a:buClr>
                <a:srgbClr val="AB3C19"/>
              </a:buClr>
              <a:buSzPts val="1100"/>
              <a:buFont typeface="Helvetica Neue"/>
              <a:buChar char="•"/>
              <a:defRPr>
                <a:latin typeface="Helvetica Neue"/>
                <a:ea typeface="Helvetica Neue"/>
                <a:cs typeface="Helvetica Neue"/>
                <a:sym typeface="Helvetica Neue"/>
              </a:defRPr>
            </a:lvl4pPr>
            <a:lvl5pPr marL="2286000" lvl="4" indent="-298450" algn="l">
              <a:lnSpc>
                <a:spcPct val="110000"/>
              </a:lnSpc>
              <a:spcBef>
                <a:spcPts val="700"/>
              </a:spcBef>
              <a:spcAft>
                <a:spcPts val="0"/>
              </a:spcAft>
              <a:buClr>
                <a:srgbClr val="AB3C19"/>
              </a:buClr>
              <a:buSzPts val="1100"/>
              <a:buFont typeface="Helvetica Neue"/>
              <a:buChar char="•"/>
              <a:defRPr>
                <a:latin typeface="Helvetica Neue"/>
                <a:ea typeface="Helvetica Neue"/>
                <a:cs typeface="Helvetica Neue"/>
                <a:sym typeface="Helvetica Neue"/>
              </a:defRPr>
            </a:lvl5pPr>
            <a:lvl6pPr marL="2743200" lvl="5" indent="-298450" algn="l">
              <a:lnSpc>
                <a:spcPct val="90000"/>
              </a:lnSpc>
              <a:spcBef>
                <a:spcPts val="400"/>
              </a:spcBef>
              <a:spcAft>
                <a:spcPts val="0"/>
              </a:spcAft>
              <a:buClr>
                <a:schemeClr val="dk1"/>
              </a:buClr>
              <a:buSzPts val="1100"/>
              <a:buFont typeface="Helvetica Neue"/>
              <a:buChar char="•"/>
              <a:defRPr>
                <a:latin typeface="Helvetica Neue"/>
                <a:ea typeface="Helvetica Neue"/>
                <a:cs typeface="Helvetica Neue"/>
                <a:sym typeface="Helvetica Neue"/>
              </a:defRPr>
            </a:lvl6pPr>
            <a:lvl7pPr marL="3200400" lvl="6" indent="-298450" algn="l">
              <a:lnSpc>
                <a:spcPct val="90000"/>
              </a:lnSpc>
              <a:spcBef>
                <a:spcPts val="400"/>
              </a:spcBef>
              <a:spcAft>
                <a:spcPts val="0"/>
              </a:spcAft>
              <a:buClr>
                <a:schemeClr val="dk1"/>
              </a:buClr>
              <a:buSzPts val="1100"/>
              <a:buFont typeface="Helvetica Neue"/>
              <a:buChar char="•"/>
              <a:defRPr>
                <a:latin typeface="Helvetica Neue"/>
                <a:ea typeface="Helvetica Neue"/>
                <a:cs typeface="Helvetica Neue"/>
                <a:sym typeface="Helvetica Neue"/>
              </a:defRPr>
            </a:lvl7pPr>
            <a:lvl8pPr marL="3657600" lvl="7" indent="-298450" algn="l">
              <a:lnSpc>
                <a:spcPct val="90000"/>
              </a:lnSpc>
              <a:spcBef>
                <a:spcPts val="400"/>
              </a:spcBef>
              <a:spcAft>
                <a:spcPts val="0"/>
              </a:spcAft>
              <a:buClr>
                <a:schemeClr val="dk1"/>
              </a:buClr>
              <a:buSzPts val="1100"/>
              <a:buFont typeface="Helvetica Neue"/>
              <a:buChar char="•"/>
              <a:defRPr>
                <a:latin typeface="Helvetica Neue"/>
                <a:ea typeface="Helvetica Neue"/>
                <a:cs typeface="Helvetica Neue"/>
                <a:sym typeface="Helvetica Neue"/>
              </a:defRPr>
            </a:lvl8pPr>
            <a:lvl9pPr marL="4114800" lvl="8" indent="-298450" algn="l">
              <a:lnSpc>
                <a:spcPct val="90000"/>
              </a:lnSpc>
              <a:spcBef>
                <a:spcPts val="400"/>
              </a:spcBef>
              <a:spcAft>
                <a:spcPts val="0"/>
              </a:spcAft>
              <a:buClr>
                <a:schemeClr val="dk1"/>
              </a:buClr>
              <a:buSzPts val="1100"/>
              <a:buFont typeface="Helvetica Neue"/>
              <a:buChar char="•"/>
              <a:defRPr>
                <a:latin typeface="Helvetica Neue"/>
                <a:ea typeface="Helvetica Neue"/>
                <a:cs typeface="Helvetica Neue"/>
                <a:sym typeface="Helvetica Neue"/>
              </a:defRPr>
            </a:lvl9pPr>
          </a:lstStyle>
          <a:p>
            <a:endParaRPr/>
          </a:p>
        </p:txBody>
      </p:sp>
      <p:sp>
        <p:nvSpPr>
          <p:cNvPr id="49" name="Google Shape;49;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atin typeface="Helvetica Neue"/>
                <a:ea typeface="Helvetica Neue"/>
                <a:cs typeface="Helvetica Neue"/>
                <a:sym typeface="Helvetica Neue"/>
              </a:defRPr>
            </a:lvl1pPr>
            <a:lvl2pPr lvl="1">
              <a:buNone/>
              <a:defRPr>
                <a:latin typeface="Helvetica Neue"/>
                <a:ea typeface="Helvetica Neue"/>
                <a:cs typeface="Helvetica Neue"/>
                <a:sym typeface="Helvetica Neue"/>
              </a:defRPr>
            </a:lvl2pPr>
            <a:lvl3pPr lvl="2">
              <a:buNone/>
              <a:defRPr>
                <a:latin typeface="Helvetica Neue"/>
                <a:ea typeface="Helvetica Neue"/>
                <a:cs typeface="Helvetica Neue"/>
                <a:sym typeface="Helvetica Neue"/>
              </a:defRPr>
            </a:lvl3pPr>
            <a:lvl4pPr lvl="3">
              <a:buNone/>
              <a:defRPr>
                <a:latin typeface="Helvetica Neue"/>
                <a:ea typeface="Helvetica Neue"/>
                <a:cs typeface="Helvetica Neue"/>
                <a:sym typeface="Helvetica Neue"/>
              </a:defRPr>
            </a:lvl4pPr>
            <a:lvl5pPr lvl="4">
              <a:buNone/>
              <a:defRPr>
                <a:latin typeface="Helvetica Neue"/>
                <a:ea typeface="Helvetica Neue"/>
                <a:cs typeface="Helvetica Neue"/>
                <a:sym typeface="Helvetica Neue"/>
              </a:defRPr>
            </a:lvl5pPr>
            <a:lvl6pPr lvl="5">
              <a:buNone/>
              <a:defRPr>
                <a:latin typeface="Helvetica Neue"/>
                <a:ea typeface="Helvetica Neue"/>
                <a:cs typeface="Helvetica Neue"/>
                <a:sym typeface="Helvetica Neue"/>
              </a:defRPr>
            </a:lvl6pPr>
            <a:lvl7pPr lvl="6">
              <a:buNone/>
              <a:defRPr>
                <a:latin typeface="Helvetica Neue"/>
                <a:ea typeface="Helvetica Neue"/>
                <a:cs typeface="Helvetica Neue"/>
                <a:sym typeface="Helvetica Neue"/>
              </a:defRPr>
            </a:lvl7pPr>
            <a:lvl8pPr lvl="7">
              <a:buNone/>
              <a:defRPr>
                <a:latin typeface="Helvetica Neue"/>
                <a:ea typeface="Helvetica Neue"/>
                <a:cs typeface="Helvetica Neue"/>
                <a:sym typeface="Helvetica Neue"/>
              </a:defRPr>
            </a:lvl8pPr>
            <a:lvl9pPr lvl="8">
              <a:buNone/>
              <a:defRPr>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Boxes">
  <p:cSld name="Two Boxes">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 name="Google Shape;52;p7"/>
          <p:cNvSpPr txBox="1">
            <a:spLocks noGrp="1"/>
          </p:cNvSpPr>
          <p:nvPr>
            <p:ph type="body" idx="1"/>
          </p:nvPr>
        </p:nvSpPr>
        <p:spPr>
          <a:xfrm>
            <a:off x="628650" y="876300"/>
            <a:ext cx="3886200" cy="37482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a:lvl1pPr>
            <a:lvl2pPr marL="914400" lvl="1" indent="-317500" algn="l">
              <a:lnSpc>
                <a:spcPct val="110000"/>
              </a:lnSpc>
              <a:spcBef>
                <a:spcPts val="700"/>
              </a:spcBef>
              <a:spcAft>
                <a:spcPts val="0"/>
              </a:spcAft>
              <a:buClr>
                <a:schemeClr val="dk2"/>
              </a:buClr>
              <a:buSzPts val="1400"/>
              <a:buChar char="−"/>
              <a:defRPr/>
            </a:lvl2pPr>
            <a:lvl3pPr marL="1371600" lvl="2" indent="-317500" algn="l">
              <a:lnSpc>
                <a:spcPct val="110000"/>
              </a:lnSpc>
              <a:spcBef>
                <a:spcPts val="700"/>
              </a:spcBef>
              <a:spcAft>
                <a:spcPts val="0"/>
              </a:spcAft>
              <a:buClr>
                <a:schemeClr val="dk2"/>
              </a:buClr>
              <a:buSzPts val="1400"/>
              <a:buChar char="•"/>
              <a:defRPr/>
            </a:lvl3pPr>
            <a:lvl4pPr marL="1828800" lvl="3" indent="-317500" algn="l">
              <a:lnSpc>
                <a:spcPct val="110000"/>
              </a:lnSpc>
              <a:spcBef>
                <a:spcPts val="700"/>
              </a:spcBef>
              <a:spcAft>
                <a:spcPts val="0"/>
              </a:spcAft>
              <a:buClr>
                <a:schemeClr val="dk2"/>
              </a:buClr>
              <a:buSzPts val="1400"/>
              <a:buChar char="•"/>
              <a:defRPr/>
            </a:lvl4pPr>
            <a:lvl5pPr marL="2286000" lvl="4" indent="-317500" algn="l">
              <a:lnSpc>
                <a:spcPct val="110000"/>
              </a:lnSpc>
              <a:spcBef>
                <a:spcPts val="700"/>
              </a:spcBef>
              <a:spcAft>
                <a:spcPts val="0"/>
              </a:spcAft>
              <a:buClr>
                <a:schemeClr val="dk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 name="Google Shape;53;p7"/>
          <p:cNvSpPr txBox="1">
            <a:spLocks noGrp="1"/>
          </p:cNvSpPr>
          <p:nvPr>
            <p:ph type="body" idx="2"/>
          </p:nvPr>
        </p:nvSpPr>
        <p:spPr>
          <a:xfrm>
            <a:off x="4629150" y="876300"/>
            <a:ext cx="3886200" cy="37482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a:lvl1pPr>
            <a:lvl2pPr marL="914400" lvl="1" indent="-317500" algn="l">
              <a:lnSpc>
                <a:spcPct val="110000"/>
              </a:lnSpc>
              <a:spcBef>
                <a:spcPts val="700"/>
              </a:spcBef>
              <a:spcAft>
                <a:spcPts val="0"/>
              </a:spcAft>
              <a:buClr>
                <a:schemeClr val="dk2"/>
              </a:buClr>
              <a:buSzPts val="1400"/>
              <a:buChar char="−"/>
              <a:defRPr/>
            </a:lvl2pPr>
            <a:lvl3pPr marL="1371600" lvl="2" indent="-317500" algn="l">
              <a:lnSpc>
                <a:spcPct val="110000"/>
              </a:lnSpc>
              <a:spcBef>
                <a:spcPts val="700"/>
              </a:spcBef>
              <a:spcAft>
                <a:spcPts val="0"/>
              </a:spcAft>
              <a:buClr>
                <a:schemeClr val="dk2"/>
              </a:buClr>
              <a:buSzPts val="1400"/>
              <a:buChar char="•"/>
              <a:defRPr/>
            </a:lvl3pPr>
            <a:lvl4pPr marL="1828800" lvl="3" indent="-317500" algn="l">
              <a:lnSpc>
                <a:spcPct val="110000"/>
              </a:lnSpc>
              <a:spcBef>
                <a:spcPts val="700"/>
              </a:spcBef>
              <a:spcAft>
                <a:spcPts val="0"/>
              </a:spcAft>
              <a:buClr>
                <a:schemeClr val="dk2"/>
              </a:buClr>
              <a:buSzPts val="1400"/>
              <a:buChar char="•"/>
              <a:defRPr/>
            </a:lvl4pPr>
            <a:lvl5pPr marL="2286000" lvl="4" indent="-317500" algn="l">
              <a:lnSpc>
                <a:spcPct val="110000"/>
              </a:lnSpc>
              <a:spcBef>
                <a:spcPts val="700"/>
              </a:spcBef>
              <a:spcAft>
                <a:spcPts val="0"/>
              </a:spcAft>
              <a:buClr>
                <a:schemeClr val="dk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7"/>
          <p:cNvSpPr txBox="1">
            <a:spLocks noGrp="1"/>
          </p:cNvSpPr>
          <p:nvPr>
            <p:ph type="body" idx="3"/>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5" name="Google Shape;55;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ree Boxes">
  <p:cSld name="Three Boxes">
    <p:spTree>
      <p:nvGrpSpPr>
        <p:cNvPr id="1" name="Shape 56"/>
        <p:cNvGrpSpPr/>
        <p:nvPr/>
      </p:nvGrpSpPr>
      <p:grpSpPr>
        <a:xfrm>
          <a:off x="0" y="0"/>
          <a:ext cx="0" cy="0"/>
          <a:chOff x="0" y="0"/>
          <a:chExt cx="0" cy="0"/>
        </a:xfrm>
      </p:grpSpPr>
      <p:sp>
        <p:nvSpPr>
          <p:cNvPr id="57" name="Google Shape;57;p8"/>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8"/>
          <p:cNvSpPr txBox="1">
            <a:spLocks noGrp="1"/>
          </p:cNvSpPr>
          <p:nvPr>
            <p:ph type="body" idx="1"/>
          </p:nvPr>
        </p:nvSpPr>
        <p:spPr>
          <a:xfrm>
            <a:off x="628651" y="861060"/>
            <a:ext cx="2579100" cy="37635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sz="1400"/>
            </a:lvl1pPr>
            <a:lvl2pPr marL="914400" lvl="1" indent="-304800" algn="l">
              <a:lnSpc>
                <a:spcPct val="110000"/>
              </a:lnSpc>
              <a:spcBef>
                <a:spcPts val="700"/>
              </a:spcBef>
              <a:spcAft>
                <a:spcPts val="0"/>
              </a:spcAft>
              <a:buClr>
                <a:schemeClr val="dk2"/>
              </a:buClr>
              <a:buSzPts val="1200"/>
              <a:buChar char="−"/>
              <a:defRPr sz="1200"/>
            </a:lvl2pPr>
            <a:lvl3pPr marL="1371600" lvl="2" indent="-298450" algn="l">
              <a:lnSpc>
                <a:spcPct val="110000"/>
              </a:lnSpc>
              <a:spcBef>
                <a:spcPts val="700"/>
              </a:spcBef>
              <a:spcAft>
                <a:spcPts val="0"/>
              </a:spcAft>
              <a:buClr>
                <a:schemeClr val="dk2"/>
              </a:buClr>
              <a:buSzPts val="1100"/>
              <a:buChar char="•"/>
              <a:defRPr sz="1100"/>
            </a:lvl3pPr>
            <a:lvl4pPr marL="1828800" lvl="3" indent="-285750" algn="l">
              <a:lnSpc>
                <a:spcPct val="110000"/>
              </a:lnSpc>
              <a:spcBef>
                <a:spcPts val="700"/>
              </a:spcBef>
              <a:spcAft>
                <a:spcPts val="0"/>
              </a:spcAft>
              <a:buClr>
                <a:schemeClr val="dk2"/>
              </a:buClr>
              <a:buSzPts val="900"/>
              <a:buChar char="•"/>
              <a:defRPr sz="900"/>
            </a:lvl4pPr>
            <a:lvl5pPr marL="2286000" lvl="4" indent="-285750" algn="l">
              <a:lnSpc>
                <a:spcPct val="110000"/>
              </a:lnSpc>
              <a:spcBef>
                <a:spcPts val="700"/>
              </a:spcBef>
              <a:spcAft>
                <a:spcPts val="0"/>
              </a:spcAft>
              <a:buClr>
                <a:schemeClr val="dk2"/>
              </a:buClr>
              <a:buSzPts val="900"/>
              <a:buChar char="•"/>
              <a:defRPr sz="9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 name="Google Shape;59;p8"/>
          <p:cNvSpPr txBox="1">
            <a:spLocks noGrp="1"/>
          </p:cNvSpPr>
          <p:nvPr>
            <p:ph type="body" idx="2"/>
          </p:nvPr>
        </p:nvSpPr>
        <p:spPr>
          <a:xfrm>
            <a:off x="3282398" y="861060"/>
            <a:ext cx="2579100" cy="37635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sz="1400"/>
            </a:lvl1pPr>
            <a:lvl2pPr marL="914400" lvl="1" indent="-304800" algn="l">
              <a:lnSpc>
                <a:spcPct val="110000"/>
              </a:lnSpc>
              <a:spcBef>
                <a:spcPts val="700"/>
              </a:spcBef>
              <a:spcAft>
                <a:spcPts val="0"/>
              </a:spcAft>
              <a:buClr>
                <a:schemeClr val="dk2"/>
              </a:buClr>
              <a:buSzPts val="1200"/>
              <a:buChar char="−"/>
              <a:defRPr sz="1200"/>
            </a:lvl2pPr>
            <a:lvl3pPr marL="1371600" lvl="2" indent="-298450" algn="l">
              <a:lnSpc>
                <a:spcPct val="110000"/>
              </a:lnSpc>
              <a:spcBef>
                <a:spcPts val="700"/>
              </a:spcBef>
              <a:spcAft>
                <a:spcPts val="0"/>
              </a:spcAft>
              <a:buClr>
                <a:schemeClr val="dk2"/>
              </a:buClr>
              <a:buSzPts val="1100"/>
              <a:buChar char="•"/>
              <a:defRPr sz="1100"/>
            </a:lvl3pPr>
            <a:lvl4pPr marL="1828800" lvl="3" indent="-285750" algn="l">
              <a:lnSpc>
                <a:spcPct val="110000"/>
              </a:lnSpc>
              <a:spcBef>
                <a:spcPts val="700"/>
              </a:spcBef>
              <a:spcAft>
                <a:spcPts val="0"/>
              </a:spcAft>
              <a:buClr>
                <a:schemeClr val="dk2"/>
              </a:buClr>
              <a:buSzPts val="900"/>
              <a:buChar char="•"/>
              <a:defRPr sz="900"/>
            </a:lvl4pPr>
            <a:lvl5pPr marL="2286000" lvl="4" indent="-285750" algn="l">
              <a:lnSpc>
                <a:spcPct val="110000"/>
              </a:lnSpc>
              <a:spcBef>
                <a:spcPts val="700"/>
              </a:spcBef>
              <a:spcAft>
                <a:spcPts val="0"/>
              </a:spcAft>
              <a:buClr>
                <a:schemeClr val="dk2"/>
              </a:buClr>
              <a:buSzPts val="900"/>
              <a:buChar char="•"/>
              <a:defRPr sz="9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 name="Google Shape;60;p8"/>
          <p:cNvSpPr txBox="1">
            <a:spLocks noGrp="1"/>
          </p:cNvSpPr>
          <p:nvPr>
            <p:ph type="body" idx="3"/>
          </p:nvPr>
        </p:nvSpPr>
        <p:spPr>
          <a:xfrm>
            <a:off x="5936146" y="861060"/>
            <a:ext cx="2579100" cy="37635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sz="1400"/>
            </a:lvl1pPr>
            <a:lvl2pPr marL="914400" lvl="1" indent="-304800" algn="l">
              <a:lnSpc>
                <a:spcPct val="110000"/>
              </a:lnSpc>
              <a:spcBef>
                <a:spcPts val="700"/>
              </a:spcBef>
              <a:spcAft>
                <a:spcPts val="0"/>
              </a:spcAft>
              <a:buClr>
                <a:schemeClr val="dk2"/>
              </a:buClr>
              <a:buSzPts val="1200"/>
              <a:buChar char="−"/>
              <a:defRPr sz="1200"/>
            </a:lvl2pPr>
            <a:lvl3pPr marL="1371600" lvl="2" indent="-298450" algn="l">
              <a:lnSpc>
                <a:spcPct val="110000"/>
              </a:lnSpc>
              <a:spcBef>
                <a:spcPts val="700"/>
              </a:spcBef>
              <a:spcAft>
                <a:spcPts val="0"/>
              </a:spcAft>
              <a:buClr>
                <a:schemeClr val="dk2"/>
              </a:buClr>
              <a:buSzPts val="1100"/>
              <a:buChar char="•"/>
              <a:defRPr sz="1100"/>
            </a:lvl3pPr>
            <a:lvl4pPr marL="1828800" lvl="3" indent="-285750" algn="l">
              <a:lnSpc>
                <a:spcPct val="110000"/>
              </a:lnSpc>
              <a:spcBef>
                <a:spcPts val="700"/>
              </a:spcBef>
              <a:spcAft>
                <a:spcPts val="0"/>
              </a:spcAft>
              <a:buClr>
                <a:schemeClr val="dk2"/>
              </a:buClr>
              <a:buSzPts val="900"/>
              <a:buChar char="•"/>
              <a:defRPr sz="900"/>
            </a:lvl4pPr>
            <a:lvl5pPr marL="2286000" lvl="4" indent="-285750" algn="l">
              <a:lnSpc>
                <a:spcPct val="110000"/>
              </a:lnSpc>
              <a:spcBef>
                <a:spcPts val="700"/>
              </a:spcBef>
              <a:spcAft>
                <a:spcPts val="0"/>
              </a:spcAft>
              <a:buClr>
                <a:schemeClr val="dk2"/>
              </a:buClr>
              <a:buSzPts val="900"/>
              <a:buChar char="•"/>
              <a:defRPr sz="9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 name="Google Shape;61;p8"/>
          <p:cNvSpPr txBox="1">
            <a:spLocks noGrp="1"/>
          </p:cNvSpPr>
          <p:nvPr>
            <p:ph type="body" idx="4"/>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 name="Google Shape;62;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th Image &amp; Callout">
  <p:cSld name="With Image &amp; Callout">
    <p:spTree>
      <p:nvGrpSpPr>
        <p:cNvPr id="1" name="Shape 63"/>
        <p:cNvGrpSpPr/>
        <p:nvPr/>
      </p:nvGrpSpPr>
      <p:grpSpPr>
        <a:xfrm>
          <a:off x="0" y="0"/>
          <a:ext cx="0" cy="0"/>
          <a:chOff x="0" y="0"/>
          <a:chExt cx="0" cy="0"/>
        </a:xfrm>
      </p:grpSpPr>
      <p:sp>
        <p:nvSpPr>
          <p:cNvPr id="64" name="Google Shape;64;p9"/>
          <p:cNvSpPr>
            <a:spLocks noGrp="1"/>
          </p:cNvSpPr>
          <p:nvPr>
            <p:ph type="pic" idx="2"/>
          </p:nvPr>
        </p:nvSpPr>
        <p:spPr>
          <a:xfrm>
            <a:off x="5183579" y="97972"/>
            <a:ext cx="3874800" cy="4526700"/>
          </a:xfrm>
          <a:prstGeom prst="rect">
            <a:avLst/>
          </a:prstGeom>
          <a:solidFill>
            <a:srgbClr val="D8D8D8"/>
          </a:solidFill>
          <a:ln>
            <a:noFill/>
          </a:ln>
        </p:spPr>
      </p:sp>
      <p:sp>
        <p:nvSpPr>
          <p:cNvPr id="65" name="Google Shape;65;p9"/>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6" name="Google Shape;66;p9"/>
          <p:cNvSpPr txBox="1">
            <a:spLocks noGrp="1"/>
          </p:cNvSpPr>
          <p:nvPr>
            <p:ph type="body" idx="1"/>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9"/>
          <p:cNvSpPr txBox="1">
            <a:spLocks noGrp="1"/>
          </p:cNvSpPr>
          <p:nvPr>
            <p:ph type="body" idx="3"/>
          </p:nvPr>
        </p:nvSpPr>
        <p:spPr>
          <a:xfrm>
            <a:off x="628651" y="861060"/>
            <a:ext cx="3584100" cy="37635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sz="1400"/>
            </a:lvl1pPr>
            <a:lvl2pPr marL="914400" lvl="1" indent="-304800" algn="l">
              <a:lnSpc>
                <a:spcPct val="110000"/>
              </a:lnSpc>
              <a:spcBef>
                <a:spcPts val="700"/>
              </a:spcBef>
              <a:spcAft>
                <a:spcPts val="0"/>
              </a:spcAft>
              <a:buClr>
                <a:schemeClr val="dk2"/>
              </a:buClr>
              <a:buSzPts val="1200"/>
              <a:buChar char="−"/>
              <a:defRPr sz="1200"/>
            </a:lvl2pPr>
            <a:lvl3pPr marL="1371600" lvl="2" indent="-298450" algn="l">
              <a:lnSpc>
                <a:spcPct val="110000"/>
              </a:lnSpc>
              <a:spcBef>
                <a:spcPts val="700"/>
              </a:spcBef>
              <a:spcAft>
                <a:spcPts val="0"/>
              </a:spcAft>
              <a:buClr>
                <a:schemeClr val="dk2"/>
              </a:buClr>
              <a:buSzPts val="1100"/>
              <a:buChar char="•"/>
              <a:defRPr sz="1100"/>
            </a:lvl3pPr>
            <a:lvl4pPr marL="1828800" lvl="3" indent="-285750" algn="l">
              <a:lnSpc>
                <a:spcPct val="110000"/>
              </a:lnSpc>
              <a:spcBef>
                <a:spcPts val="700"/>
              </a:spcBef>
              <a:spcAft>
                <a:spcPts val="0"/>
              </a:spcAft>
              <a:buClr>
                <a:schemeClr val="dk2"/>
              </a:buClr>
              <a:buSzPts val="900"/>
              <a:buChar char="•"/>
              <a:defRPr sz="900"/>
            </a:lvl4pPr>
            <a:lvl5pPr marL="2286000" lvl="4" indent="-285750" algn="l">
              <a:lnSpc>
                <a:spcPct val="110000"/>
              </a:lnSpc>
              <a:spcBef>
                <a:spcPts val="700"/>
              </a:spcBef>
              <a:spcAft>
                <a:spcPts val="0"/>
              </a:spcAft>
              <a:buClr>
                <a:schemeClr val="dk2"/>
              </a:buClr>
              <a:buSzPts val="900"/>
              <a:buChar char="•"/>
              <a:defRPr sz="9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9"/>
          <p:cNvSpPr txBox="1">
            <a:spLocks noGrp="1"/>
          </p:cNvSpPr>
          <p:nvPr>
            <p:ph type="body" idx="4"/>
          </p:nvPr>
        </p:nvSpPr>
        <p:spPr>
          <a:xfrm>
            <a:off x="4755727" y="1379189"/>
            <a:ext cx="2520900" cy="2823000"/>
          </a:xfrm>
          <a:prstGeom prst="rect">
            <a:avLst/>
          </a:prstGeom>
          <a:solidFill>
            <a:schemeClr val="accent1"/>
          </a:solidFill>
          <a:ln w="12700" cap="flat" cmpd="sng">
            <a:solidFill>
              <a:schemeClr val="lt1"/>
            </a:solidFill>
            <a:prstDash val="solid"/>
            <a:round/>
            <a:headEnd type="none" w="sm" len="sm"/>
            <a:tailEnd type="none" w="sm" len="sm"/>
          </a:ln>
          <a:effectLst>
            <a:outerShdw blurRad="190500" sx="102000" sy="102000" algn="ctr" rotWithShape="0">
              <a:srgbClr val="000000">
                <a:alpha val="8630"/>
              </a:srgbClr>
            </a:outerShdw>
          </a:effectLst>
        </p:spPr>
        <p:txBody>
          <a:bodyPr spcFirstLastPara="1" wrap="square" lIns="137150" tIns="137150" rIns="137150" bIns="137150" anchor="t" anchorCtr="0">
            <a:noAutofit/>
          </a:bodyPr>
          <a:lstStyle>
            <a:lvl1pPr marL="457200" lvl="0" indent="-228600" algn="l">
              <a:lnSpc>
                <a:spcPct val="110000"/>
              </a:lnSpc>
              <a:spcBef>
                <a:spcPts val="700"/>
              </a:spcBef>
              <a:spcAft>
                <a:spcPts val="0"/>
              </a:spcAft>
              <a:buClr>
                <a:schemeClr val="lt1"/>
              </a:buClr>
              <a:buSzPts val="2100"/>
              <a:buNone/>
              <a:defRPr>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317500" algn="l">
              <a:lnSpc>
                <a:spcPct val="110000"/>
              </a:lnSpc>
              <a:spcBef>
                <a:spcPts val="700"/>
              </a:spcBef>
              <a:spcAft>
                <a:spcPts val="0"/>
              </a:spcAft>
              <a:buClr>
                <a:schemeClr val="dk2"/>
              </a:buClr>
              <a:buSzPts val="1400"/>
              <a:buChar char="•"/>
              <a:defRPr/>
            </a:lvl3pPr>
            <a:lvl4pPr marL="1828800" lvl="3" indent="-317500" algn="l">
              <a:lnSpc>
                <a:spcPct val="110000"/>
              </a:lnSpc>
              <a:spcBef>
                <a:spcPts val="700"/>
              </a:spcBef>
              <a:spcAft>
                <a:spcPts val="0"/>
              </a:spcAft>
              <a:buClr>
                <a:schemeClr val="dk2"/>
              </a:buClr>
              <a:buSzPts val="1400"/>
              <a:buChar char="•"/>
              <a:defRPr/>
            </a:lvl4pPr>
            <a:lvl5pPr marL="2286000" lvl="4" indent="-317500" algn="l">
              <a:lnSpc>
                <a:spcPct val="110000"/>
              </a:lnSpc>
              <a:spcBef>
                <a:spcPts val="700"/>
              </a:spcBef>
              <a:spcAft>
                <a:spcPts val="0"/>
              </a:spcAft>
              <a:buClr>
                <a:schemeClr val="dk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With Image &amp; Callout 2">
  <p:cSld name="With Image &amp; Callout 2">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78130" y="2378597"/>
            <a:ext cx="8980200" cy="2246100"/>
          </a:xfrm>
          <a:prstGeom prst="rect">
            <a:avLst/>
          </a:prstGeom>
          <a:solidFill>
            <a:srgbClr val="D8D8D8"/>
          </a:solidFill>
          <a:ln>
            <a:noFill/>
          </a:ln>
        </p:spPr>
      </p:sp>
      <p:sp>
        <p:nvSpPr>
          <p:cNvPr id="72" name="Google Shape;72;p10"/>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 name="Google Shape;73;p10"/>
          <p:cNvSpPr txBox="1">
            <a:spLocks noGrp="1"/>
          </p:cNvSpPr>
          <p:nvPr>
            <p:ph type="body" idx="1"/>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10"/>
          <p:cNvSpPr txBox="1">
            <a:spLocks noGrp="1"/>
          </p:cNvSpPr>
          <p:nvPr>
            <p:ph type="body" idx="3"/>
          </p:nvPr>
        </p:nvSpPr>
        <p:spPr>
          <a:xfrm>
            <a:off x="628650" y="861060"/>
            <a:ext cx="5401200" cy="1387500"/>
          </a:xfrm>
          <a:prstGeom prst="rect">
            <a:avLst/>
          </a:prstGeom>
          <a:noFill/>
          <a:ln>
            <a:noFill/>
          </a:ln>
        </p:spPr>
        <p:txBody>
          <a:bodyPr spcFirstLastPara="1" wrap="square" lIns="68575" tIns="34275" rIns="68575" bIns="34275" anchor="t" anchorCtr="0">
            <a:noAutofit/>
          </a:bodyPr>
          <a:lstStyle>
            <a:lvl1pPr marL="457200" lvl="0" indent="-317500" algn="l">
              <a:lnSpc>
                <a:spcPct val="110000"/>
              </a:lnSpc>
              <a:spcBef>
                <a:spcPts val="700"/>
              </a:spcBef>
              <a:spcAft>
                <a:spcPts val="0"/>
              </a:spcAft>
              <a:buClr>
                <a:schemeClr val="dk2"/>
              </a:buClr>
              <a:buSzPts val="1400"/>
              <a:buChar char="•"/>
              <a:defRPr sz="1400"/>
            </a:lvl1pPr>
            <a:lvl2pPr marL="914400" lvl="1" indent="-304800" algn="l">
              <a:lnSpc>
                <a:spcPct val="110000"/>
              </a:lnSpc>
              <a:spcBef>
                <a:spcPts val="700"/>
              </a:spcBef>
              <a:spcAft>
                <a:spcPts val="0"/>
              </a:spcAft>
              <a:buClr>
                <a:schemeClr val="dk2"/>
              </a:buClr>
              <a:buSzPts val="1200"/>
              <a:buChar char="−"/>
              <a:defRPr sz="1200"/>
            </a:lvl2pPr>
            <a:lvl3pPr marL="1371600" lvl="2" indent="-298450" algn="l">
              <a:lnSpc>
                <a:spcPct val="110000"/>
              </a:lnSpc>
              <a:spcBef>
                <a:spcPts val="700"/>
              </a:spcBef>
              <a:spcAft>
                <a:spcPts val="0"/>
              </a:spcAft>
              <a:buClr>
                <a:schemeClr val="dk2"/>
              </a:buClr>
              <a:buSzPts val="1100"/>
              <a:buChar char="•"/>
              <a:defRPr sz="1100"/>
            </a:lvl3pPr>
            <a:lvl4pPr marL="1828800" lvl="3" indent="-285750" algn="l">
              <a:lnSpc>
                <a:spcPct val="110000"/>
              </a:lnSpc>
              <a:spcBef>
                <a:spcPts val="700"/>
              </a:spcBef>
              <a:spcAft>
                <a:spcPts val="0"/>
              </a:spcAft>
              <a:buClr>
                <a:schemeClr val="dk2"/>
              </a:buClr>
              <a:buSzPts val="900"/>
              <a:buChar char="•"/>
              <a:defRPr sz="900"/>
            </a:lvl4pPr>
            <a:lvl5pPr marL="2286000" lvl="4" indent="-285750" algn="l">
              <a:lnSpc>
                <a:spcPct val="110000"/>
              </a:lnSpc>
              <a:spcBef>
                <a:spcPts val="700"/>
              </a:spcBef>
              <a:spcAft>
                <a:spcPts val="0"/>
              </a:spcAft>
              <a:buClr>
                <a:schemeClr val="dk2"/>
              </a:buClr>
              <a:buSzPts val="900"/>
              <a:buChar char="•"/>
              <a:defRPr sz="9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 name="Google Shape;75;p10"/>
          <p:cNvSpPr txBox="1">
            <a:spLocks noGrp="1"/>
          </p:cNvSpPr>
          <p:nvPr>
            <p:ph type="body" idx="4"/>
          </p:nvPr>
        </p:nvSpPr>
        <p:spPr>
          <a:xfrm>
            <a:off x="6283586" y="1483361"/>
            <a:ext cx="2520900" cy="2823000"/>
          </a:xfrm>
          <a:prstGeom prst="rect">
            <a:avLst/>
          </a:prstGeom>
          <a:solidFill>
            <a:schemeClr val="accent1"/>
          </a:solidFill>
          <a:ln w="12700" cap="flat" cmpd="sng">
            <a:solidFill>
              <a:schemeClr val="lt1"/>
            </a:solidFill>
            <a:prstDash val="solid"/>
            <a:round/>
            <a:headEnd type="none" w="sm" len="sm"/>
            <a:tailEnd type="none" w="sm" len="sm"/>
          </a:ln>
          <a:effectLst>
            <a:outerShdw blurRad="190500" sx="102000" sy="102000" algn="ctr" rotWithShape="0">
              <a:srgbClr val="000000">
                <a:alpha val="8630"/>
              </a:srgbClr>
            </a:outerShdw>
          </a:effectLst>
        </p:spPr>
        <p:txBody>
          <a:bodyPr spcFirstLastPara="1" wrap="square" lIns="137150" tIns="137150" rIns="137150" bIns="137150" anchor="t" anchorCtr="0">
            <a:noAutofit/>
          </a:bodyPr>
          <a:lstStyle>
            <a:lvl1pPr marL="457200" lvl="0" indent="-228600" algn="l">
              <a:lnSpc>
                <a:spcPct val="110000"/>
              </a:lnSpc>
              <a:spcBef>
                <a:spcPts val="700"/>
              </a:spcBef>
              <a:spcAft>
                <a:spcPts val="0"/>
              </a:spcAft>
              <a:buClr>
                <a:schemeClr val="lt1"/>
              </a:buClr>
              <a:buSzPts val="2100"/>
              <a:buNone/>
              <a:defRPr>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317500" algn="l">
              <a:lnSpc>
                <a:spcPct val="110000"/>
              </a:lnSpc>
              <a:spcBef>
                <a:spcPts val="700"/>
              </a:spcBef>
              <a:spcAft>
                <a:spcPts val="0"/>
              </a:spcAft>
              <a:buClr>
                <a:schemeClr val="dk2"/>
              </a:buClr>
              <a:buSzPts val="1400"/>
              <a:buChar char="•"/>
              <a:defRPr/>
            </a:lvl3pPr>
            <a:lvl4pPr marL="1828800" lvl="3" indent="-317500" algn="l">
              <a:lnSpc>
                <a:spcPct val="110000"/>
              </a:lnSpc>
              <a:spcBef>
                <a:spcPts val="700"/>
              </a:spcBef>
              <a:spcAft>
                <a:spcPts val="0"/>
              </a:spcAft>
              <a:buClr>
                <a:schemeClr val="dk2"/>
              </a:buClr>
              <a:buSzPts val="1400"/>
              <a:buChar char="•"/>
              <a:defRPr/>
            </a:lvl4pPr>
            <a:lvl5pPr marL="2286000" lvl="4" indent="-317500" algn="l">
              <a:lnSpc>
                <a:spcPct val="110000"/>
              </a:lnSpc>
              <a:spcBef>
                <a:spcPts val="700"/>
              </a:spcBef>
              <a:spcAft>
                <a:spcPts val="0"/>
              </a:spcAft>
              <a:buClr>
                <a:schemeClr val="dk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harts (2-up)">
  <p:cSld name="Charts (2-up)">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11"/>
          <p:cNvSpPr>
            <a:spLocks noGrp="1"/>
          </p:cNvSpPr>
          <p:nvPr>
            <p:ph type="chart" idx="2"/>
          </p:nvPr>
        </p:nvSpPr>
        <p:spPr>
          <a:xfrm>
            <a:off x="628650" y="1108445"/>
            <a:ext cx="3943200" cy="3285000"/>
          </a:xfrm>
          <a:prstGeom prst="rect">
            <a:avLst/>
          </a:prstGeom>
          <a:noFill/>
          <a:ln>
            <a:noFill/>
          </a:ln>
        </p:spPr>
        <p:txBody>
          <a:bodyPr spcFirstLastPara="1" wrap="square" lIns="68575" tIns="34275" rIns="68575" bIns="34275" anchor="t" anchorCtr="0">
            <a:noAutofit/>
          </a:bodyPr>
          <a:lstStyle>
            <a:lvl1pPr marR="0" lvl="0" algn="l">
              <a:lnSpc>
                <a:spcPct val="110000"/>
              </a:lnSpc>
              <a:spcBef>
                <a:spcPts val="70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1pPr>
            <a:lvl2pPr marR="0" lvl="1" algn="l">
              <a:lnSpc>
                <a:spcPct val="110000"/>
              </a:lnSpc>
              <a:spcBef>
                <a:spcPts val="7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2pPr>
            <a:lvl3pPr marR="0" lvl="2" algn="l">
              <a:lnSpc>
                <a:spcPct val="110000"/>
              </a:lnSpc>
              <a:spcBef>
                <a:spcPts val="700"/>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R="0" lvl="3"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0" name="Google Shape;80;p11"/>
          <p:cNvSpPr>
            <a:spLocks noGrp="1"/>
          </p:cNvSpPr>
          <p:nvPr>
            <p:ph type="chart" idx="3"/>
          </p:nvPr>
        </p:nvSpPr>
        <p:spPr>
          <a:xfrm>
            <a:off x="4572000" y="1108445"/>
            <a:ext cx="3943200" cy="3285000"/>
          </a:xfrm>
          <a:prstGeom prst="rect">
            <a:avLst/>
          </a:prstGeom>
          <a:noFill/>
          <a:ln>
            <a:noFill/>
          </a:ln>
        </p:spPr>
        <p:txBody>
          <a:bodyPr spcFirstLastPara="1" wrap="square" lIns="68575" tIns="34275" rIns="68575" bIns="34275" anchor="t" anchorCtr="0">
            <a:noAutofit/>
          </a:bodyPr>
          <a:lstStyle>
            <a:lvl1pPr marR="0" lvl="0" algn="l">
              <a:lnSpc>
                <a:spcPct val="110000"/>
              </a:lnSpc>
              <a:spcBef>
                <a:spcPts val="70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1pPr>
            <a:lvl2pPr marR="0" lvl="1" algn="l">
              <a:lnSpc>
                <a:spcPct val="110000"/>
              </a:lnSpc>
              <a:spcBef>
                <a:spcPts val="7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2pPr>
            <a:lvl3pPr marR="0" lvl="2" algn="l">
              <a:lnSpc>
                <a:spcPct val="110000"/>
              </a:lnSpc>
              <a:spcBef>
                <a:spcPts val="700"/>
              </a:spcBef>
              <a:spcAft>
                <a:spcPts val="0"/>
              </a:spcAft>
              <a:buClr>
                <a:schemeClr val="dk2"/>
              </a:buClr>
              <a:buSzPts val="1500"/>
              <a:buFont typeface="Arial"/>
              <a:buChar char="•"/>
              <a:defRPr sz="1500" b="0" i="0" u="none" strike="noStrike" cap="none">
                <a:solidFill>
                  <a:schemeClr val="dk2"/>
                </a:solidFill>
                <a:latin typeface="Arial"/>
                <a:ea typeface="Arial"/>
                <a:cs typeface="Arial"/>
                <a:sym typeface="Arial"/>
              </a:defRPr>
            </a:lvl3pPr>
            <a:lvl4pPr marR="0" lvl="3"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1" name="Google Shape;81;p11"/>
          <p:cNvSpPr txBox="1">
            <a:spLocks noGrp="1"/>
          </p:cNvSpPr>
          <p:nvPr>
            <p:ph type="body" idx="1"/>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1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a:off x="628650" y="355002"/>
            <a:ext cx="7886700" cy="5061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Clr>
                <a:schemeClr val="accen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5" name="Google Shape;85;p12"/>
          <p:cNvSpPr txBox="1">
            <a:spLocks noGrp="1"/>
          </p:cNvSpPr>
          <p:nvPr>
            <p:ph type="body" idx="1"/>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7"/>
        <p:cNvGrpSpPr/>
        <p:nvPr/>
      </p:nvGrpSpPr>
      <p:grpSpPr>
        <a:xfrm>
          <a:off x="0" y="0"/>
          <a:ext cx="0" cy="0"/>
          <a:chOff x="0" y="0"/>
          <a:chExt cx="0" cy="0"/>
        </a:xfrm>
      </p:grpSpPr>
      <p:sp>
        <p:nvSpPr>
          <p:cNvPr id="88" name="Google Shape;88;p13"/>
          <p:cNvSpPr txBox="1">
            <a:spLocks noGrp="1"/>
          </p:cNvSpPr>
          <p:nvPr>
            <p:ph type="body" idx="1"/>
          </p:nvPr>
        </p:nvSpPr>
        <p:spPr>
          <a:xfrm>
            <a:off x="5646717" y="4945856"/>
            <a:ext cx="3413400" cy="197700"/>
          </a:xfrm>
          <a:prstGeom prst="rect">
            <a:avLst/>
          </a:prstGeom>
          <a:noFill/>
          <a:ln>
            <a:noFill/>
          </a:ln>
        </p:spPr>
        <p:txBody>
          <a:bodyPr spcFirstLastPara="1" wrap="square" lIns="68575" tIns="34275" rIns="68575" bIns="34275" anchor="t" anchorCtr="0">
            <a:noAutofit/>
          </a:bodyPr>
          <a:lstStyle>
            <a:lvl1pPr marL="457200" lvl="0" indent="-228600" algn="r">
              <a:lnSpc>
                <a:spcPct val="110000"/>
              </a:lnSpc>
              <a:spcBef>
                <a:spcPts val="700"/>
              </a:spcBef>
              <a:spcAft>
                <a:spcPts val="0"/>
              </a:spcAft>
              <a:buClr>
                <a:schemeClr val="lt1"/>
              </a:buClr>
              <a:buSzPts val="800"/>
              <a:buNone/>
              <a:defRPr sz="800">
                <a:solidFill>
                  <a:schemeClr val="lt1"/>
                </a:solidFill>
              </a:defRPr>
            </a:lvl1pPr>
            <a:lvl2pPr marL="914400" lvl="1" indent="-228600" algn="l">
              <a:lnSpc>
                <a:spcPct val="110000"/>
              </a:lnSpc>
              <a:spcBef>
                <a:spcPts val="700"/>
              </a:spcBef>
              <a:spcAft>
                <a:spcPts val="0"/>
              </a:spcAft>
              <a:buClr>
                <a:schemeClr val="dk2"/>
              </a:buClr>
              <a:buSzPts val="1800"/>
              <a:buNone/>
              <a:defRPr/>
            </a:lvl2pPr>
            <a:lvl3pPr marL="1371600" lvl="2" indent="-228600" algn="l">
              <a:lnSpc>
                <a:spcPct val="110000"/>
              </a:lnSpc>
              <a:spcBef>
                <a:spcPts val="700"/>
              </a:spcBef>
              <a:spcAft>
                <a:spcPts val="0"/>
              </a:spcAft>
              <a:buClr>
                <a:schemeClr val="dk2"/>
              </a:buClr>
              <a:buSzPts val="1500"/>
              <a:buNone/>
              <a:defRPr/>
            </a:lvl3pPr>
            <a:lvl4pPr marL="1828800" lvl="3" indent="-228600" algn="l">
              <a:lnSpc>
                <a:spcPct val="110000"/>
              </a:lnSpc>
              <a:spcBef>
                <a:spcPts val="700"/>
              </a:spcBef>
              <a:spcAft>
                <a:spcPts val="0"/>
              </a:spcAft>
              <a:buClr>
                <a:schemeClr val="dk2"/>
              </a:buClr>
              <a:buSzPts val="1400"/>
              <a:buNone/>
              <a:defRPr/>
            </a:lvl4pPr>
            <a:lvl5pPr marL="2286000" lvl="4" indent="-228600" algn="l">
              <a:lnSpc>
                <a:spcPct val="110000"/>
              </a:lnSpc>
              <a:spcBef>
                <a:spcPts val="700"/>
              </a:spcBef>
              <a:spcAft>
                <a:spcPts val="0"/>
              </a:spcAft>
              <a:buClr>
                <a:schemeClr val="dk2"/>
              </a:buClr>
              <a:buSzPts val="14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t" anchorCtr="0">
            <a:noAutofit/>
          </a:bodyPr>
          <a:lstStyle>
            <a:lvl1pPr lvl="0" algn="l">
              <a:lnSpc>
                <a:spcPct val="110000"/>
              </a:lnSpc>
              <a:spcBef>
                <a:spcPts val="0"/>
              </a:spcBef>
              <a:spcAft>
                <a:spcPts val="0"/>
              </a:spcAft>
              <a:buSzPts val="2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14"/>
          <p:cNvSpPr txBox="1">
            <a:spLocks noGrp="1"/>
          </p:cNvSpPr>
          <p:nvPr>
            <p:ph type="body" idx="1"/>
          </p:nvPr>
        </p:nvSpPr>
        <p:spPr>
          <a:xfrm>
            <a:off x="311700" y="1152475"/>
            <a:ext cx="8520600" cy="3416400"/>
          </a:xfrm>
          <a:prstGeom prst="rect">
            <a:avLst/>
          </a:prstGeom>
          <a:noFill/>
          <a:ln>
            <a:noFill/>
          </a:ln>
        </p:spPr>
        <p:txBody>
          <a:bodyPr spcFirstLastPara="1" wrap="square" lIns="68575" tIns="34275" rIns="68575" bIns="34275" anchor="t" anchorCtr="0">
            <a:noAutofit/>
          </a:bodyPr>
          <a:lstStyle>
            <a:lvl1pPr marL="457200" lvl="0" indent="-361950" algn="l">
              <a:lnSpc>
                <a:spcPct val="110000"/>
              </a:lnSpc>
              <a:spcBef>
                <a:spcPts val="700"/>
              </a:spcBef>
              <a:spcAft>
                <a:spcPts val="0"/>
              </a:spcAft>
              <a:buSzPts val="2100"/>
              <a:buChar char="•"/>
              <a:defRPr/>
            </a:lvl1pPr>
            <a:lvl2pPr marL="914400" lvl="1" indent="-342900" algn="l">
              <a:lnSpc>
                <a:spcPct val="110000"/>
              </a:lnSpc>
              <a:spcBef>
                <a:spcPts val="700"/>
              </a:spcBef>
              <a:spcAft>
                <a:spcPts val="0"/>
              </a:spcAft>
              <a:buSzPts val="1800"/>
              <a:buChar char="−"/>
              <a:defRPr/>
            </a:lvl2pPr>
            <a:lvl3pPr marL="1371600" lvl="2" indent="-323850" algn="l">
              <a:lnSpc>
                <a:spcPct val="110000"/>
              </a:lnSpc>
              <a:spcBef>
                <a:spcPts val="700"/>
              </a:spcBef>
              <a:spcAft>
                <a:spcPts val="0"/>
              </a:spcAft>
              <a:buSzPts val="1500"/>
              <a:buChar char="•"/>
              <a:defRPr/>
            </a:lvl3pPr>
            <a:lvl4pPr marL="1828800" lvl="3" indent="-317500" algn="l">
              <a:lnSpc>
                <a:spcPct val="110000"/>
              </a:lnSpc>
              <a:spcBef>
                <a:spcPts val="700"/>
              </a:spcBef>
              <a:spcAft>
                <a:spcPts val="0"/>
              </a:spcAft>
              <a:buSzPts val="1400"/>
              <a:buChar char="•"/>
              <a:defRPr/>
            </a:lvl4pPr>
            <a:lvl5pPr marL="2286000" lvl="4" indent="-317500" algn="l">
              <a:lnSpc>
                <a:spcPct val="110000"/>
              </a:lnSpc>
              <a:spcBef>
                <a:spcPts val="7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3" name="Google Shape;93;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 Bullet with Subtitles">
  <p:cSld name="Three Column Bullet with Subtitles">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441197" y="342900"/>
            <a:ext cx="8263800" cy="4155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091F2C"/>
              </a:buClr>
              <a:buSzPts val="2700"/>
              <a:buFont typeface="arial"/>
              <a:buNone/>
              <a:defRPr b="1" i="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15"/>
          <p:cNvSpPr txBox="1">
            <a:spLocks noGrp="1"/>
          </p:cNvSpPr>
          <p:nvPr>
            <p:ph type="body" idx="1"/>
          </p:nvPr>
        </p:nvSpPr>
        <p:spPr>
          <a:xfrm>
            <a:off x="438913" y="1078706"/>
            <a:ext cx="2448300" cy="507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Clr>
                <a:schemeClr val="accent1"/>
              </a:buClr>
              <a:buSzPts val="1500"/>
              <a:buNone/>
              <a:defRPr sz="1700" b="1" i="0">
                <a:solidFill>
                  <a:schemeClr val="accent1"/>
                </a:solidFill>
                <a:latin typeface="arial"/>
                <a:ea typeface="arial"/>
                <a:cs typeface="arial"/>
                <a:sym typeface="arial"/>
              </a:defRPr>
            </a:lvl1pPr>
            <a:lvl2pPr marL="914400" lvl="1" indent="-304800" algn="l">
              <a:lnSpc>
                <a:spcPct val="100000"/>
              </a:lnSpc>
              <a:spcBef>
                <a:spcPts val="300"/>
              </a:spcBef>
              <a:spcAft>
                <a:spcPts val="0"/>
              </a:spcAft>
              <a:buClr>
                <a:srgbClr val="091F2C"/>
              </a:buClr>
              <a:buSzPts val="1200"/>
              <a:buChar char="−"/>
              <a:defRPr/>
            </a:lvl2pPr>
            <a:lvl3pPr marL="1371600" lvl="2" indent="-304800" algn="l">
              <a:lnSpc>
                <a:spcPct val="100000"/>
              </a:lnSpc>
              <a:spcBef>
                <a:spcPts val="300"/>
              </a:spcBef>
              <a:spcAft>
                <a:spcPts val="0"/>
              </a:spcAft>
              <a:buClr>
                <a:srgbClr val="091F2C"/>
              </a:buClr>
              <a:buSzPts val="1200"/>
              <a:buChar char="•"/>
              <a:defRPr/>
            </a:lvl3pPr>
            <a:lvl4pPr marL="1828800" lvl="3" indent="-304800" algn="l">
              <a:lnSpc>
                <a:spcPct val="100000"/>
              </a:lnSpc>
              <a:spcBef>
                <a:spcPts val="300"/>
              </a:spcBef>
              <a:spcAft>
                <a:spcPts val="0"/>
              </a:spcAft>
              <a:buClr>
                <a:srgbClr val="091F2C"/>
              </a:buClr>
              <a:buSzPts val="1200"/>
              <a:buChar char="•"/>
              <a:defRPr/>
            </a:lvl4pPr>
            <a:lvl5pPr marL="2286000" lvl="4" indent="-304800" algn="l">
              <a:lnSpc>
                <a:spcPct val="100000"/>
              </a:lnSpc>
              <a:spcBef>
                <a:spcPts val="300"/>
              </a:spcBef>
              <a:spcAft>
                <a:spcPts val="0"/>
              </a:spcAft>
              <a:buClr>
                <a:srgbClr val="091F2C"/>
              </a:buClr>
              <a:buSzPts val="12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97" name="Google Shape;97;p15"/>
          <p:cNvSpPr txBox="1">
            <a:spLocks noGrp="1"/>
          </p:cNvSpPr>
          <p:nvPr>
            <p:ph type="body" idx="2"/>
          </p:nvPr>
        </p:nvSpPr>
        <p:spPr>
          <a:xfrm>
            <a:off x="438913" y="1793081"/>
            <a:ext cx="2448300" cy="3061500"/>
          </a:xfrm>
          <a:prstGeom prst="rect">
            <a:avLst/>
          </a:prstGeom>
          <a:noFill/>
          <a:ln>
            <a:noFill/>
          </a:ln>
        </p:spPr>
        <p:txBody>
          <a:bodyPr spcFirstLastPara="1" wrap="square" lIns="0" tIns="0" rIns="0" bIns="0" anchor="t" anchorCtr="0">
            <a:normAutofit/>
          </a:bodyPr>
          <a:lstStyle>
            <a:lvl1pPr marL="457200" lvl="0" indent="-317500" algn="l">
              <a:lnSpc>
                <a:spcPct val="100000"/>
              </a:lnSpc>
              <a:spcBef>
                <a:spcPts val="300"/>
              </a:spcBef>
              <a:spcAft>
                <a:spcPts val="0"/>
              </a:spcAft>
              <a:buClr>
                <a:srgbClr val="091F2C"/>
              </a:buClr>
              <a:buSzPts val="1400"/>
              <a:buChar char="•"/>
              <a:defRPr sz="1500" b="0" i="0"/>
            </a:lvl1pPr>
            <a:lvl2pPr marL="914400" lvl="1" indent="-304800" algn="l">
              <a:lnSpc>
                <a:spcPct val="100000"/>
              </a:lnSpc>
              <a:spcBef>
                <a:spcPts val="300"/>
              </a:spcBef>
              <a:spcAft>
                <a:spcPts val="0"/>
              </a:spcAft>
              <a:buClr>
                <a:srgbClr val="091F2C"/>
              </a:buClr>
              <a:buSzPts val="1200"/>
              <a:buChar char="−"/>
              <a:defRPr sz="1400" b="0" i="0"/>
            </a:lvl2pPr>
            <a:lvl3pPr marL="1371600" lvl="2" indent="-298450" algn="l">
              <a:lnSpc>
                <a:spcPct val="100000"/>
              </a:lnSpc>
              <a:spcBef>
                <a:spcPts val="200"/>
              </a:spcBef>
              <a:spcAft>
                <a:spcPts val="0"/>
              </a:spcAft>
              <a:buClr>
                <a:srgbClr val="091F2C"/>
              </a:buClr>
              <a:buSzPts val="1100"/>
              <a:buChar char="•"/>
              <a:defRPr b="0" i="0"/>
            </a:lvl3pPr>
            <a:lvl4pPr marL="1828800" lvl="3" indent="-285750" algn="l">
              <a:lnSpc>
                <a:spcPct val="100000"/>
              </a:lnSpc>
              <a:spcBef>
                <a:spcPts val="200"/>
              </a:spcBef>
              <a:spcAft>
                <a:spcPts val="0"/>
              </a:spcAft>
              <a:buClr>
                <a:srgbClr val="091F2C"/>
              </a:buClr>
              <a:buSzPts val="900"/>
              <a:buChar char="•"/>
              <a:defRPr b="0" i="0"/>
            </a:lvl4pPr>
            <a:lvl5pPr marL="2286000" lvl="4" indent="-285750" algn="l">
              <a:lnSpc>
                <a:spcPct val="100000"/>
              </a:lnSpc>
              <a:spcBef>
                <a:spcPts val="200"/>
              </a:spcBef>
              <a:spcAft>
                <a:spcPts val="0"/>
              </a:spcAft>
              <a:buClr>
                <a:srgbClr val="091F2C"/>
              </a:buClr>
              <a:buSzPts val="900"/>
              <a:buChar char="•"/>
              <a:defRPr b="0" i="0"/>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98" name="Google Shape;98;p15"/>
          <p:cNvSpPr txBox="1">
            <a:spLocks noGrp="1"/>
          </p:cNvSpPr>
          <p:nvPr>
            <p:ph type="body" idx="3"/>
          </p:nvPr>
        </p:nvSpPr>
        <p:spPr>
          <a:xfrm>
            <a:off x="3347847" y="1078706"/>
            <a:ext cx="2448300" cy="507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Clr>
                <a:schemeClr val="accent1"/>
              </a:buClr>
              <a:buSzPts val="1500"/>
              <a:buNone/>
              <a:defRPr sz="1700" b="1" i="0">
                <a:solidFill>
                  <a:schemeClr val="accent1"/>
                </a:solidFill>
                <a:latin typeface="arial"/>
                <a:ea typeface="arial"/>
                <a:cs typeface="arial"/>
                <a:sym typeface="arial"/>
              </a:defRPr>
            </a:lvl1pPr>
            <a:lvl2pPr marL="914400" lvl="1" indent="-304800" algn="l">
              <a:lnSpc>
                <a:spcPct val="100000"/>
              </a:lnSpc>
              <a:spcBef>
                <a:spcPts val="300"/>
              </a:spcBef>
              <a:spcAft>
                <a:spcPts val="0"/>
              </a:spcAft>
              <a:buClr>
                <a:srgbClr val="091F2C"/>
              </a:buClr>
              <a:buSzPts val="1200"/>
              <a:buChar char="−"/>
              <a:defRPr/>
            </a:lvl2pPr>
            <a:lvl3pPr marL="1371600" lvl="2" indent="-304800" algn="l">
              <a:lnSpc>
                <a:spcPct val="100000"/>
              </a:lnSpc>
              <a:spcBef>
                <a:spcPts val="300"/>
              </a:spcBef>
              <a:spcAft>
                <a:spcPts val="0"/>
              </a:spcAft>
              <a:buClr>
                <a:srgbClr val="091F2C"/>
              </a:buClr>
              <a:buSzPts val="1200"/>
              <a:buChar char="•"/>
              <a:defRPr/>
            </a:lvl3pPr>
            <a:lvl4pPr marL="1828800" lvl="3" indent="-304800" algn="l">
              <a:lnSpc>
                <a:spcPct val="100000"/>
              </a:lnSpc>
              <a:spcBef>
                <a:spcPts val="300"/>
              </a:spcBef>
              <a:spcAft>
                <a:spcPts val="0"/>
              </a:spcAft>
              <a:buClr>
                <a:srgbClr val="091F2C"/>
              </a:buClr>
              <a:buSzPts val="1200"/>
              <a:buChar char="•"/>
              <a:defRPr/>
            </a:lvl4pPr>
            <a:lvl5pPr marL="2286000" lvl="4" indent="-304800" algn="l">
              <a:lnSpc>
                <a:spcPct val="100000"/>
              </a:lnSpc>
              <a:spcBef>
                <a:spcPts val="300"/>
              </a:spcBef>
              <a:spcAft>
                <a:spcPts val="0"/>
              </a:spcAft>
              <a:buClr>
                <a:srgbClr val="091F2C"/>
              </a:buClr>
              <a:buSzPts val="12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99" name="Google Shape;99;p15"/>
          <p:cNvSpPr txBox="1">
            <a:spLocks noGrp="1"/>
          </p:cNvSpPr>
          <p:nvPr>
            <p:ph type="body" idx="4"/>
          </p:nvPr>
        </p:nvSpPr>
        <p:spPr>
          <a:xfrm>
            <a:off x="3347847" y="1788101"/>
            <a:ext cx="2448300" cy="3061500"/>
          </a:xfrm>
          <a:prstGeom prst="rect">
            <a:avLst/>
          </a:prstGeom>
          <a:noFill/>
          <a:ln>
            <a:noFill/>
          </a:ln>
        </p:spPr>
        <p:txBody>
          <a:bodyPr spcFirstLastPara="1" wrap="square" lIns="0" tIns="0" rIns="0" bIns="0" anchor="t" anchorCtr="0">
            <a:normAutofit/>
          </a:bodyPr>
          <a:lstStyle>
            <a:lvl1pPr marL="457200" lvl="0" indent="-317500" algn="l">
              <a:lnSpc>
                <a:spcPct val="100000"/>
              </a:lnSpc>
              <a:spcBef>
                <a:spcPts val="300"/>
              </a:spcBef>
              <a:spcAft>
                <a:spcPts val="0"/>
              </a:spcAft>
              <a:buClr>
                <a:srgbClr val="091F2C"/>
              </a:buClr>
              <a:buSzPts val="1400"/>
              <a:buChar char="•"/>
              <a:defRPr sz="1500" b="0" i="0"/>
            </a:lvl1pPr>
            <a:lvl2pPr marL="914400" lvl="1" indent="-304800" algn="l">
              <a:lnSpc>
                <a:spcPct val="100000"/>
              </a:lnSpc>
              <a:spcBef>
                <a:spcPts val="300"/>
              </a:spcBef>
              <a:spcAft>
                <a:spcPts val="0"/>
              </a:spcAft>
              <a:buClr>
                <a:srgbClr val="091F2C"/>
              </a:buClr>
              <a:buSzPts val="1200"/>
              <a:buChar char="−"/>
              <a:defRPr sz="1400" b="0" i="0"/>
            </a:lvl2pPr>
            <a:lvl3pPr marL="1371600" lvl="2" indent="-298450" algn="l">
              <a:lnSpc>
                <a:spcPct val="100000"/>
              </a:lnSpc>
              <a:spcBef>
                <a:spcPts val="200"/>
              </a:spcBef>
              <a:spcAft>
                <a:spcPts val="0"/>
              </a:spcAft>
              <a:buClr>
                <a:srgbClr val="091F2C"/>
              </a:buClr>
              <a:buSzPts val="1100"/>
              <a:buChar char="•"/>
              <a:defRPr b="0" i="0"/>
            </a:lvl3pPr>
            <a:lvl4pPr marL="1828800" lvl="3" indent="-285750" algn="l">
              <a:lnSpc>
                <a:spcPct val="100000"/>
              </a:lnSpc>
              <a:spcBef>
                <a:spcPts val="200"/>
              </a:spcBef>
              <a:spcAft>
                <a:spcPts val="0"/>
              </a:spcAft>
              <a:buClr>
                <a:srgbClr val="091F2C"/>
              </a:buClr>
              <a:buSzPts val="900"/>
              <a:buChar char="•"/>
              <a:defRPr b="0" i="0"/>
            </a:lvl4pPr>
            <a:lvl5pPr marL="2286000" lvl="4" indent="-285750" algn="l">
              <a:lnSpc>
                <a:spcPct val="100000"/>
              </a:lnSpc>
              <a:spcBef>
                <a:spcPts val="200"/>
              </a:spcBef>
              <a:spcAft>
                <a:spcPts val="0"/>
              </a:spcAft>
              <a:buClr>
                <a:srgbClr val="091F2C"/>
              </a:buClr>
              <a:buSzPts val="900"/>
              <a:buChar char="•"/>
              <a:defRPr b="0" i="0"/>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00" name="Google Shape;100;p15"/>
          <p:cNvSpPr txBox="1">
            <a:spLocks noGrp="1"/>
          </p:cNvSpPr>
          <p:nvPr>
            <p:ph type="body" idx="5"/>
          </p:nvPr>
        </p:nvSpPr>
        <p:spPr>
          <a:xfrm>
            <a:off x="6256781" y="1078706"/>
            <a:ext cx="2448300" cy="507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Clr>
                <a:schemeClr val="accent1"/>
              </a:buClr>
              <a:buSzPts val="1500"/>
              <a:buNone/>
              <a:defRPr sz="1700" b="1" i="0">
                <a:solidFill>
                  <a:schemeClr val="accent1"/>
                </a:solidFill>
                <a:latin typeface="arial"/>
                <a:ea typeface="arial"/>
                <a:cs typeface="arial"/>
                <a:sym typeface="arial"/>
              </a:defRPr>
            </a:lvl1pPr>
            <a:lvl2pPr marL="914400" lvl="1" indent="-304800" algn="l">
              <a:lnSpc>
                <a:spcPct val="100000"/>
              </a:lnSpc>
              <a:spcBef>
                <a:spcPts val="300"/>
              </a:spcBef>
              <a:spcAft>
                <a:spcPts val="0"/>
              </a:spcAft>
              <a:buClr>
                <a:srgbClr val="091F2C"/>
              </a:buClr>
              <a:buSzPts val="1200"/>
              <a:buChar char="−"/>
              <a:defRPr/>
            </a:lvl2pPr>
            <a:lvl3pPr marL="1371600" lvl="2" indent="-304800" algn="l">
              <a:lnSpc>
                <a:spcPct val="100000"/>
              </a:lnSpc>
              <a:spcBef>
                <a:spcPts val="300"/>
              </a:spcBef>
              <a:spcAft>
                <a:spcPts val="0"/>
              </a:spcAft>
              <a:buClr>
                <a:srgbClr val="091F2C"/>
              </a:buClr>
              <a:buSzPts val="1200"/>
              <a:buChar char="•"/>
              <a:defRPr/>
            </a:lvl3pPr>
            <a:lvl4pPr marL="1828800" lvl="3" indent="-304800" algn="l">
              <a:lnSpc>
                <a:spcPct val="100000"/>
              </a:lnSpc>
              <a:spcBef>
                <a:spcPts val="300"/>
              </a:spcBef>
              <a:spcAft>
                <a:spcPts val="0"/>
              </a:spcAft>
              <a:buClr>
                <a:srgbClr val="091F2C"/>
              </a:buClr>
              <a:buSzPts val="1200"/>
              <a:buChar char="•"/>
              <a:defRPr/>
            </a:lvl4pPr>
            <a:lvl5pPr marL="2286000" lvl="4" indent="-304800" algn="l">
              <a:lnSpc>
                <a:spcPct val="100000"/>
              </a:lnSpc>
              <a:spcBef>
                <a:spcPts val="300"/>
              </a:spcBef>
              <a:spcAft>
                <a:spcPts val="0"/>
              </a:spcAft>
              <a:buClr>
                <a:srgbClr val="091F2C"/>
              </a:buClr>
              <a:buSzPts val="12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01" name="Google Shape;101;p15"/>
          <p:cNvSpPr txBox="1">
            <a:spLocks noGrp="1"/>
          </p:cNvSpPr>
          <p:nvPr>
            <p:ph type="body" idx="6"/>
          </p:nvPr>
        </p:nvSpPr>
        <p:spPr>
          <a:xfrm>
            <a:off x="6256781" y="1793081"/>
            <a:ext cx="2448300" cy="3061500"/>
          </a:xfrm>
          <a:prstGeom prst="rect">
            <a:avLst/>
          </a:prstGeom>
          <a:noFill/>
          <a:ln>
            <a:noFill/>
          </a:ln>
        </p:spPr>
        <p:txBody>
          <a:bodyPr spcFirstLastPara="1" wrap="square" lIns="0" tIns="0" rIns="0" bIns="0" anchor="t" anchorCtr="0">
            <a:normAutofit/>
          </a:bodyPr>
          <a:lstStyle>
            <a:lvl1pPr marL="457200" lvl="0" indent="-317500" algn="l">
              <a:lnSpc>
                <a:spcPct val="100000"/>
              </a:lnSpc>
              <a:spcBef>
                <a:spcPts val="300"/>
              </a:spcBef>
              <a:spcAft>
                <a:spcPts val="0"/>
              </a:spcAft>
              <a:buClr>
                <a:srgbClr val="091F2C"/>
              </a:buClr>
              <a:buSzPts val="1400"/>
              <a:buChar char="•"/>
              <a:defRPr sz="1500" b="0" i="0"/>
            </a:lvl1pPr>
            <a:lvl2pPr marL="914400" lvl="1" indent="-304800" algn="l">
              <a:lnSpc>
                <a:spcPct val="100000"/>
              </a:lnSpc>
              <a:spcBef>
                <a:spcPts val="300"/>
              </a:spcBef>
              <a:spcAft>
                <a:spcPts val="0"/>
              </a:spcAft>
              <a:buClr>
                <a:srgbClr val="091F2C"/>
              </a:buClr>
              <a:buSzPts val="1200"/>
              <a:buChar char="−"/>
              <a:defRPr sz="1400" b="0" i="0"/>
            </a:lvl2pPr>
            <a:lvl3pPr marL="1371600" lvl="2" indent="-298450" algn="l">
              <a:lnSpc>
                <a:spcPct val="100000"/>
              </a:lnSpc>
              <a:spcBef>
                <a:spcPts val="200"/>
              </a:spcBef>
              <a:spcAft>
                <a:spcPts val="0"/>
              </a:spcAft>
              <a:buClr>
                <a:srgbClr val="091F2C"/>
              </a:buClr>
              <a:buSzPts val="1100"/>
              <a:buChar char="•"/>
              <a:defRPr b="0" i="0"/>
            </a:lvl3pPr>
            <a:lvl4pPr marL="1828800" lvl="3" indent="-285750" algn="l">
              <a:lnSpc>
                <a:spcPct val="100000"/>
              </a:lnSpc>
              <a:spcBef>
                <a:spcPts val="200"/>
              </a:spcBef>
              <a:spcAft>
                <a:spcPts val="0"/>
              </a:spcAft>
              <a:buClr>
                <a:srgbClr val="091F2C"/>
              </a:buClr>
              <a:buSzPts val="900"/>
              <a:buChar char="•"/>
              <a:defRPr b="0" i="0"/>
            </a:lvl4pPr>
            <a:lvl5pPr marL="2286000" lvl="4" indent="-285750" algn="l">
              <a:lnSpc>
                <a:spcPct val="100000"/>
              </a:lnSpc>
              <a:spcBef>
                <a:spcPts val="200"/>
              </a:spcBef>
              <a:spcAft>
                <a:spcPts val="0"/>
              </a:spcAft>
              <a:buClr>
                <a:srgbClr val="091F2C"/>
              </a:buClr>
              <a:buSzPts val="900"/>
              <a:buChar char="•"/>
              <a:defRPr b="0" i="0"/>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02" name="Google Shape;102;p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chemeClr val="accent1"/>
                </a:solidFill>
                <a:latin typeface="arial"/>
                <a:ea typeface="arial"/>
                <a:cs typeface="arial"/>
                <a:sym typeface="arial"/>
              </a:defRPr>
            </a:lvl1pPr>
            <a:lvl2pPr lvl="1">
              <a:buNone/>
              <a:defRPr>
                <a:solidFill>
                  <a:schemeClr val="accent1"/>
                </a:solidFill>
                <a:latin typeface="arial"/>
                <a:ea typeface="arial"/>
                <a:cs typeface="arial"/>
                <a:sym typeface="arial"/>
              </a:defRPr>
            </a:lvl2pPr>
            <a:lvl3pPr lvl="2">
              <a:buNone/>
              <a:defRPr>
                <a:solidFill>
                  <a:schemeClr val="accent1"/>
                </a:solidFill>
                <a:latin typeface="arial"/>
                <a:ea typeface="arial"/>
                <a:cs typeface="arial"/>
                <a:sym typeface="arial"/>
              </a:defRPr>
            </a:lvl3pPr>
            <a:lvl4pPr lvl="3">
              <a:buNone/>
              <a:defRPr>
                <a:solidFill>
                  <a:schemeClr val="accent1"/>
                </a:solidFill>
                <a:latin typeface="arial"/>
                <a:ea typeface="arial"/>
                <a:cs typeface="arial"/>
                <a:sym typeface="arial"/>
              </a:defRPr>
            </a:lvl4pPr>
            <a:lvl5pPr lvl="4">
              <a:buNone/>
              <a:defRPr>
                <a:solidFill>
                  <a:schemeClr val="accent1"/>
                </a:solidFill>
                <a:latin typeface="arial"/>
                <a:ea typeface="arial"/>
                <a:cs typeface="arial"/>
                <a:sym typeface="arial"/>
              </a:defRPr>
            </a:lvl5pPr>
            <a:lvl6pPr lvl="5">
              <a:buNone/>
              <a:defRPr>
                <a:solidFill>
                  <a:schemeClr val="accent1"/>
                </a:solidFill>
                <a:latin typeface="arial"/>
                <a:ea typeface="arial"/>
                <a:cs typeface="arial"/>
                <a:sym typeface="arial"/>
              </a:defRPr>
            </a:lvl6pPr>
            <a:lvl7pPr lvl="6">
              <a:buNone/>
              <a:defRPr>
                <a:solidFill>
                  <a:schemeClr val="accent1"/>
                </a:solidFill>
                <a:latin typeface="arial"/>
                <a:ea typeface="arial"/>
                <a:cs typeface="arial"/>
                <a:sym typeface="arial"/>
              </a:defRPr>
            </a:lvl7pPr>
            <a:lvl8pPr lvl="7">
              <a:buNone/>
              <a:defRPr>
                <a:solidFill>
                  <a:schemeClr val="accent1"/>
                </a:solidFill>
                <a:latin typeface="arial"/>
                <a:ea typeface="arial"/>
                <a:cs typeface="arial"/>
                <a:sym typeface="arial"/>
              </a:defRPr>
            </a:lvl8pPr>
            <a:lvl9pPr lvl="8">
              <a:buNone/>
              <a:defRPr>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p:fade/>
  </p:transition>
  <p:extLst>
    <p:ext uri="{DCECCB84-F9BA-43D5-87BE-67443E8EF086}">
      <p15:sldGuideLst xmlns:p15="http://schemas.microsoft.com/office/powerpoint/2012/main">
        <p15:guide id="1" orient="horz" pos="1129">
          <p15:clr>
            <a:srgbClr val="5ACBF0"/>
          </p15:clr>
        </p15:guide>
        <p15:guide id="2" orient="horz" pos="679">
          <p15:clr>
            <a:srgbClr val="5ACBF0"/>
          </p15:clr>
        </p15:guide>
        <p15:guide id="3" orient="horz" pos="216">
          <p15:clr>
            <a:srgbClr val="5ACBF0"/>
          </p15:clr>
        </p15:guide>
        <p15:guide id="4" pos="1823">
          <p15:clr>
            <a:srgbClr val="5ACBF0"/>
          </p15:clr>
        </p15:guide>
        <p15:guide id="5" pos="2108">
          <p15:clr>
            <a:srgbClr val="5ACBF0"/>
          </p15:clr>
        </p15:guide>
        <p15:guide id="6" pos="3653">
          <p15:clr>
            <a:srgbClr val="5ACBF0"/>
          </p15:clr>
        </p15:guide>
        <p15:guide id="7" pos="393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0" y="25147"/>
            <a:ext cx="7886700" cy="660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1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1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108" name="Google Shape;108;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109" name="Google Shape;109;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100"/>
            </a:lvl1pPr>
            <a:lvl2pPr marL="0" lvl="1" indent="0" algn="r">
              <a:spcBef>
                <a:spcPts val="0"/>
              </a:spcBef>
              <a:buNone/>
              <a:defRPr sz="1100"/>
            </a:lvl2pPr>
            <a:lvl3pPr marL="0" lvl="2" indent="0" algn="r">
              <a:spcBef>
                <a:spcPts val="0"/>
              </a:spcBef>
              <a:buNone/>
              <a:defRPr sz="1100"/>
            </a:lvl3pPr>
            <a:lvl4pPr marL="0" lvl="3" indent="0" algn="r">
              <a:spcBef>
                <a:spcPts val="0"/>
              </a:spcBef>
              <a:buNone/>
              <a:defRPr sz="1100"/>
            </a:lvl4pPr>
            <a:lvl5pPr marL="0" lvl="4" indent="0" algn="r">
              <a:spcBef>
                <a:spcPts val="0"/>
              </a:spcBef>
              <a:buNone/>
              <a:defRPr sz="1100"/>
            </a:lvl5pPr>
            <a:lvl6pPr marL="0" lvl="5" indent="0" algn="r">
              <a:spcBef>
                <a:spcPts val="0"/>
              </a:spcBef>
              <a:buNone/>
              <a:defRPr sz="1100"/>
            </a:lvl6pPr>
            <a:lvl7pPr marL="0" lvl="6" indent="0" algn="r">
              <a:spcBef>
                <a:spcPts val="0"/>
              </a:spcBef>
              <a:buNone/>
              <a:defRPr sz="1100"/>
            </a:lvl7pPr>
            <a:lvl8pPr marL="0" lvl="7" indent="0" algn="r">
              <a:spcBef>
                <a:spcPts val="0"/>
              </a:spcBef>
              <a:buNone/>
              <a:defRPr sz="1100"/>
            </a:lvl8pPr>
            <a:lvl9pPr marL="0" lvl="8" indent="0" algn="r">
              <a:spcBef>
                <a:spcPts val="0"/>
              </a:spcBef>
              <a:buNone/>
              <a:defRPr sz="11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2" name="Google Shape;11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1pPr>
            <a:lvl2pPr marL="0" marR="0" lvl="1"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2pPr>
            <a:lvl3pPr marL="0" marR="0" lvl="2"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3pPr>
            <a:lvl4pPr marL="0" marR="0" lvl="3"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4pPr>
            <a:lvl5pPr marL="0" marR="0" lvl="4"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5pPr>
            <a:lvl6pPr marL="0" marR="0" lvl="5"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6pPr>
            <a:lvl7pPr marL="0" marR="0" lvl="6"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7pPr>
            <a:lvl8pPr marL="0" marR="0" lvl="7"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8pPr>
            <a:lvl9pPr marL="0" marR="0" lvl="8" indent="0" algn="r">
              <a:lnSpc>
                <a:spcPct val="100000"/>
              </a:lnSpc>
              <a:spcBef>
                <a:spcPts val="0"/>
              </a:spcBef>
              <a:spcAft>
                <a:spcPts val="0"/>
              </a:spcAft>
              <a:buClr>
                <a:srgbClr val="000000"/>
              </a:buClr>
              <a:buSzPts val="1000"/>
              <a:buFont typeface="Arial"/>
              <a:buNone/>
              <a:defRPr sz="1000" b="0" i="0" u="none" strike="noStrike" cap="none" spc="0">
                <a:solidFill>
                  <a:srgbClr val="B3B3B3"/>
                </a:solidFill>
                <a:latin typeface="Arimo"/>
                <a:ea typeface="Arimo"/>
                <a:cs typeface="Arimo"/>
                <a:sym typeface="Arim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24" name="Google Shape;124;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25" name="Google Shape;125;p20" title="openid_rgb-300dpi.png"/>
          <p:cNvPicPr preferRelativeResize="0"/>
          <p:nvPr/>
        </p:nvPicPr>
        <p:blipFill>
          <a:blip r:embed="rId2">
            <a:alphaModFix/>
          </a:blip>
          <a:stretch>
            <a:fillRect/>
          </a:stretch>
        </p:blipFill>
        <p:spPr>
          <a:xfrm>
            <a:off x="3780784" y="4554300"/>
            <a:ext cx="1582425" cy="4712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43" name="Google Shape;143;p2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4" name="Google Shape;14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45" name="Google Shape;145;p24" title="openid_rgb-300dpi.png"/>
          <p:cNvPicPr preferRelativeResize="0"/>
          <p:nvPr/>
        </p:nvPicPr>
        <p:blipFill>
          <a:blip r:embed="rId2">
            <a:alphaModFix/>
          </a:blip>
          <a:stretch>
            <a:fillRect/>
          </a:stretch>
        </p:blipFill>
        <p:spPr>
          <a:xfrm>
            <a:off x="3780784" y="4554300"/>
            <a:ext cx="1582425" cy="4712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0"/>
        <p:cNvGrpSpPr/>
        <p:nvPr/>
      </p:nvGrpSpPr>
      <p:grpSpPr>
        <a:xfrm>
          <a:off x="0" y="0"/>
          <a:ext cx="0" cy="0"/>
          <a:chOff x="0" y="0"/>
          <a:chExt cx="0" cy="0"/>
        </a:xfrm>
      </p:grpSpPr>
      <p:sp>
        <p:nvSpPr>
          <p:cNvPr id="151" name="Google Shape;151;p2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2" name="Google Shape;15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53" name="Google Shape;153;p26" title="openid_rgb-300dpi.png"/>
          <p:cNvPicPr preferRelativeResize="0"/>
          <p:nvPr/>
        </p:nvPicPr>
        <p:blipFill>
          <a:blip r:embed="rId2">
            <a:alphaModFix/>
          </a:blip>
          <a:stretch>
            <a:fillRect/>
          </a:stretch>
        </p:blipFill>
        <p:spPr>
          <a:xfrm>
            <a:off x="3780784" y="4554300"/>
            <a:ext cx="1582425" cy="4712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4"/>
        <p:cNvGrpSpPr/>
        <p:nvPr/>
      </p:nvGrpSpPr>
      <p:grpSpPr>
        <a:xfrm>
          <a:off x="0" y="0"/>
          <a:ext cx="0" cy="0"/>
          <a:chOff x="0" y="0"/>
          <a:chExt cx="0" cy="0"/>
        </a:xfrm>
      </p:grpSpPr>
      <p:sp>
        <p:nvSpPr>
          <p:cNvPr id="155" name="Google Shape;155;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56" name="Google Shape;156;p27" title="openid_rgb-300dpi.png"/>
          <p:cNvPicPr preferRelativeResize="0"/>
          <p:nvPr/>
        </p:nvPicPr>
        <p:blipFill>
          <a:blip r:embed="rId2">
            <a:alphaModFix/>
          </a:blip>
          <a:stretch>
            <a:fillRect/>
          </a:stretch>
        </p:blipFill>
        <p:spPr>
          <a:xfrm>
            <a:off x="3780784" y="4554300"/>
            <a:ext cx="1582425" cy="4712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0"/>
        <p:cNvGrpSpPr/>
        <p:nvPr/>
      </p:nvGrpSpPr>
      <p:grpSpPr>
        <a:xfrm>
          <a:off x="0" y="0"/>
          <a:ext cx="0" cy="0"/>
          <a:chOff x="0" y="0"/>
          <a:chExt cx="0" cy="0"/>
        </a:xfrm>
      </p:grpSpPr>
      <p:sp>
        <p:nvSpPr>
          <p:cNvPr id="161" name="Google Shape;161;p29"/>
          <p:cNvSpPr txBox="1">
            <a:spLocks noGrp="1"/>
          </p:cNvSpPr>
          <p:nvPr>
            <p:ph type="title"/>
          </p:nvPr>
        </p:nvSpPr>
        <p:spPr>
          <a:xfrm>
            <a:off x="628650" y="355002"/>
            <a:ext cx="7886700" cy="767700"/>
          </a:xfrm>
          <a:prstGeom prst="rect">
            <a:avLst/>
          </a:prstGeom>
          <a:noFill/>
          <a:ln>
            <a:noFill/>
          </a:ln>
        </p:spPr>
        <p:txBody>
          <a:bodyPr spcFirstLastPara="1" wrap="square" lIns="0" tIns="0" rIns="0" bIns="0" anchor="t" anchorCtr="0">
            <a:noAutofit/>
          </a:bodyPr>
          <a:lstStyle>
            <a:lvl1pPr lvl="0" algn="l">
              <a:lnSpc>
                <a:spcPct val="110000"/>
              </a:lnSpc>
              <a:spcBef>
                <a:spcPts val="0"/>
              </a:spcBef>
              <a:spcAft>
                <a:spcPts val="0"/>
              </a:spcAft>
              <a:buSzPts val="2400"/>
              <a:buNone/>
              <a:defRPr sz="2400" b="0" i="0">
                <a:solidFill>
                  <a:srgbClr val="F69100"/>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2" name="Google Shape;162;p29"/>
          <p:cNvSpPr txBox="1">
            <a:spLocks noGrp="1"/>
          </p:cNvSpPr>
          <p:nvPr>
            <p:ph type="body" idx="1"/>
          </p:nvPr>
        </p:nvSpPr>
        <p:spPr>
          <a:xfrm>
            <a:off x="628650" y="1223986"/>
            <a:ext cx="7886700" cy="3263400"/>
          </a:xfrm>
          <a:prstGeom prst="rect">
            <a:avLst/>
          </a:prstGeom>
          <a:noFill/>
          <a:ln>
            <a:noFill/>
          </a:ln>
        </p:spPr>
        <p:txBody>
          <a:bodyPr spcFirstLastPara="1" wrap="square" lIns="0" tIns="0" rIns="0" bIns="0" anchor="t" anchorCtr="0">
            <a:noAutofit/>
          </a:bodyPr>
          <a:lstStyle>
            <a:lvl1pPr marL="457200" lvl="0" indent="-330200" algn="l">
              <a:lnSpc>
                <a:spcPct val="110000"/>
              </a:lnSpc>
              <a:spcBef>
                <a:spcPts val="700"/>
              </a:spcBef>
              <a:spcAft>
                <a:spcPts val="0"/>
              </a:spcAft>
              <a:buSzPts val="1600"/>
              <a:buFont typeface="Helvetica Neue"/>
              <a:buChar char="•"/>
              <a:defRPr sz="1600" i="0">
                <a:solidFill>
                  <a:schemeClr val="dk1"/>
                </a:solidFill>
                <a:latin typeface="Helvetica Neue"/>
                <a:ea typeface="Helvetica Neue"/>
                <a:cs typeface="Helvetica Neue"/>
                <a:sym typeface="Helvetica Neue"/>
              </a:defRPr>
            </a:lvl1pPr>
            <a:lvl2pPr marL="914400" lvl="1" indent="-317500" algn="l">
              <a:lnSpc>
                <a:spcPct val="110000"/>
              </a:lnSpc>
              <a:spcBef>
                <a:spcPts val="700"/>
              </a:spcBef>
              <a:spcAft>
                <a:spcPts val="0"/>
              </a:spcAft>
              <a:buSzPts val="1400"/>
              <a:buFont typeface="Helvetica Neue"/>
              <a:buChar char="−"/>
              <a:defRPr sz="1400">
                <a:latin typeface="Helvetica Neue"/>
                <a:ea typeface="Helvetica Neue"/>
                <a:cs typeface="Helvetica Neue"/>
                <a:sym typeface="Helvetica Neue"/>
              </a:defRPr>
            </a:lvl2pPr>
            <a:lvl3pPr marL="1371600" lvl="2" indent="-298450" algn="l">
              <a:lnSpc>
                <a:spcPct val="110000"/>
              </a:lnSpc>
              <a:spcBef>
                <a:spcPts val="700"/>
              </a:spcBef>
              <a:spcAft>
                <a:spcPts val="0"/>
              </a:spcAft>
              <a:buSzPts val="1100"/>
              <a:buFont typeface="Helvetica Neue"/>
              <a:buChar char="•"/>
              <a:defRPr sz="1100">
                <a:latin typeface="Helvetica Neue"/>
                <a:ea typeface="Helvetica Neue"/>
                <a:cs typeface="Helvetica Neue"/>
                <a:sym typeface="Helvetica Neue"/>
              </a:defRPr>
            </a:lvl3pPr>
            <a:lvl4pPr marL="1828800" lvl="3" indent="-292100" algn="l">
              <a:lnSpc>
                <a:spcPct val="110000"/>
              </a:lnSpc>
              <a:spcBef>
                <a:spcPts val="700"/>
              </a:spcBef>
              <a:spcAft>
                <a:spcPts val="0"/>
              </a:spcAft>
              <a:buSzPts val="1000"/>
              <a:buFont typeface="Helvetica Neue"/>
              <a:buChar char="•"/>
              <a:defRPr sz="1000">
                <a:latin typeface="Helvetica Neue"/>
                <a:ea typeface="Helvetica Neue"/>
                <a:cs typeface="Helvetica Neue"/>
                <a:sym typeface="Helvetica Neue"/>
              </a:defRPr>
            </a:lvl4pPr>
            <a:lvl5pPr marL="2286000" lvl="4" indent="-292100" algn="l">
              <a:lnSpc>
                <a:spcPct val="110000"/>
              </a:lnSpc>
              <a:spcBef>
                <a:spcPts val="700"/>
              </a:spcBef>
              <a:spcAft>
                <a:spcPts val="0"/>
              </a:spcAft>
              <a:buSzPts val="1000"/>
              <a:buFont typeface="Helvetica Neue"/>
              <a:buChar char="•"/>
              <a:defRPr sz="1000">
                <a:latin typeface="Helvetica Neue"/>
                <a:ea typeface="Helvetica Neue"/>
                <a:cs typeface="Helvetica Neue"/>
                <a:sym typeface="Helvetica Neue"/>
              </a:defRPr>
            </a:lvl5pPr>
            <a:lvl6pPr marL="2743200" lvl="5"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6pPr>
            <a:lvl7pPr marL="3200400" lvl="6"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7pPr>
            <a:lvl8pPr marL="3657600" lvl="7"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8pPr>
            <a:lvl9pPr marL="4114800" lvl="8" indent="-292100" algn="l">
              <a:lnSpc>
                <a:spcPct val="90000"/>
              </a:lnSpc>
              <a:spcBef>
                <a:spcPts val="400"/>
              </a:spcBef>
              <a:spcAft>
                <a:spcPts val="0"/>
              </a:spcAft>
              <a:buSzPts val="1000"/>
              <a:buFont typeface="Helvetica Neue"/>
              <a:buChar char="•"/>
              <a:defRPr sz="1000">
                <a:latin typeface="Helvetica Neue"/>
                <a:ea typeface="Helvetica Neue"/>
                <a:cs typeface="Helvetica Neue"/>
                <a:sym typeface="Helvetica Neu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4704004"/>
            <a:ext cx="9144000" cy="439500"/>
          </a:xfrm>
          <a:prstGeom prst="rect">
            <a:avLst/>
          </a:prstGeom>
          <a:solidFill>
            <a:srgbClr val="F7931F"/>
          </a:solidFill>
          <a:ln>
            <a:noFill/>
          </a:ln>
          <a:effectLst>
            <a:outerShdw blurRad="190500" sx="102000" sy="102000" algn="ctr" rotWithShape="0">
              <a:srgbClr val="000000">
                <a:alpha val="863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7" name="Google Shape;7;p1"/>
          <p:cNvSpPr txBox="1">
            <a:spLocks noGrp="1"/>
          </p:cNvSpPr>
          <p:nvPr>
            <p:ph type="title"/>
          </p:nvPr>
        </p:nvSpPr>
        <p:spPr>
          <a:xfrm>
            <a:off x="628650" y="355002"/>
            <a:ext cx="7886700" cy="767700"/>
          </a:xfrm>
          <a:prstGeom prst="rect">
            <a:avLst/>
          </a:prstGeom>
          <a:solidFill>
            <a:schemeClr val="lt1"/>
          </a:solidFill>
          <a:ln>
            <a:noFill/>
          </a:ln>
        </p:spPr>
        <p:txBody>
          <a:bodyPr spcFirstLastPara="1" wrap="square" lIns="68575" tIns="34275" rIns="68575" bIns="34275" anchor="t" anchorCtr="0">
            <a:noAutofit/>
          </a:bodyPr>
          <a:lstStyle>
            <a:lvl1pPr marR="0" lvl="0" algn="l">
              <a:lnSpc>
                <a:spcPct val="110000"/>
              </a:lnSpc>
              <a:spcBef>
                <a:spcPts val="0"/>
              </a:spcBef>
              <a:spcAft>
                <a:spcPts val="0"/>
              </a:spcAft>
              <a:buClr>
                <a:schemeClr val="lt2"/>
              </a:buClr>
              <a:buSzPts val="2400"/>
              <a:buFont typeface="Helvetica Neue"/>
              <a:buNone/>
              <a:defRPr sz="2400" b="1" i="0" u="none" strike="noStrike" cap="none">
                <a:solidFill>
                  <a:schemeClr val="lt2"/>
                </a:solidFill>
                <a:latin typeface="Helvetica Neue"/>
                <a:ea typeface="Helvetica Neue"/>
                <a:cs typeface="Helvetica Neue"/>
                <a:sym typeface="Helvetica Neue"/>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628650" y="1223986"/>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110000"/>
              </a:lnSpc>
              <a:spcBef>
                <a:spcPts val="7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a:lnSpc>
                <a:spcPct val="110000"/>
              </a:lnSpc>
              <a:spcBef>
                <a:spcPts val="7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a:lnSpc>
                <a:spcPct val="110000"/>
              </a:lnSpc>
              <a:spcBef>
                <a:spcPts val="7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0000"/>
              </a:lnSpc>
              <a:spcBef>
                <a:spcPts val="7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90000"/>
              </a:lnSpc>
              <a:spcBef>
                <a:spcPts val="4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90000"/>
              </a:lnSpc>
              <a:spcBef>
                <a:spcPts val="4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90000"/>
              </a:lnSpc>
              <a:spcBef>
                <a:spcPts val="4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90000"/>
              </a:lnSpc>
              <a:spcBef>
                <a:spcPts val="4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9" name="Google Shape;9;p1"/>
          <p:cNvSpPr txBox="1"/>
          <p:nvPr/>
        </p:nvSpPr>
        <p:spPr>
          <a:xfrm>
            <a:off x="34672" y="4932400"/>
            <a:ext cx="337800" cy="1848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0" i="0" u="none" strike="noStrike" cap="none">
                <a:solidFill>
                  <a:schemeClr val="lt1"/>
                </a:solidFill>
                <a:latin typeface="Arial"/>
                <a:ea typeface="Arial"/>
                <a:cs typeface="Arial"/>
                <a:sym typeface="Arial"/>
              </a:rPr>
              <a:t>‹#›</a:t>
            </a:fld>
            <a:endParaRPr sz="800" b="0" i="0" u="none" strike="noStrike" cap="none">
              <a:solidFill>
                <a:schemeClr val="lt1"/>
              </a:solidFill>
              <a:latin typeface="Arial"/>
              <a:ea typeface="Arial"/>
              <a:cs typeface="Arial"/>
              <a:sym typeface="Arial"/>
            </a:endParaRPr>
          </a:p>
        </p:txBody>
      </p:sp>
      <p:sp>
        <p:nvSpPr>
          <p:cNvPr id="10" name="Google Shape;10;p1"/>
          <p:cNvSpPr/>
          <p:nvPr/>
        </p:nvSpPr>
        <p:spPr>
          <a:xfrm>
            <a:off x="3836853" y="4704000"/>
            <a:ext cx="1470300" cy="439500"/>
          </a:xfrm>
          <a:prstGeom prst="roundRect">
            <a:avLst>
              <a:gd name="adj" fmla="val 50000"/>
            </a:avLst>
          </a:prstGeom>
          <a:solidFill>
            <a:schemeClr val="l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1" name="Google Shape;11;p1"/>
          <p:cNvGrpSpPr/>
          <p:nvPr/>
        </p:nvGrpSpPr>
        <p:grpSpPr>
          <a:xfrm>
            <a:off x="3952931" y="4733525"/>
            <a:ext cx="1238135" cy="380450"/>
            <a:chOff x="4980231" y="4159800"/>
            <a:chExt cx="1238135" cy="380450"/>
          </a:xfrm>
        </p:grpSpPr>
        <p:pic>
          <p:nvPicPr>
            <p:cNvPr id="12" name="Google Shape;12;p1"/>
            <p:cNvPicPr preferRelativeResize="0"/>
            <p:nvPr/>
          </p:nvPicPr>
          <p:blipFill rotWithShape="1">
            <a:blip r:embed="rId18">
              <a:alphaModFix/>
            </a:blip>
            <a:srcRect t="21886" b="10670"/>
            <a:stretch/>
          </p:blipFill>
          <p:spPr>
            <a:xfrm>
              <a:off x="4980231" y="4159800"/>
              <a:ext cx="1200500" cy="380450"/>
            </a:xfrm>
            <a:prstGeom prst="rect">
              <a:avLst/>
            </a:prstGeom>
            <a:noFill/>
            <a:ln>
              <a:noFill/>
            </a:ln>
          </p:spPr>
        </p:pic>
        <p:sp>
          <p:nvSpPr>
            <p:cNvPr id="13" name="Google Shape;13;p1"/>
            <p:cNvSpPr txBox="1"/>
            <p:nvPr/>
          </p:nvSpPr>
          <p:spPr>
            <a:xfrm>
              <a:off x="6044366" y="4229014"/>
              <a:ext cx="174000" cy="166500"/>
            </a:xfrm>
            <a:prstGeom prst="rect">
              <a:avLst/>
            </a:prstGeom>
            <a:noFill/>
            <a:ln>
              <a:noFill/>
            </a:ln>
          </p:spPr>
          <p:txBody>
            <a:bodyPr spcFirstLastPara="1" wrap="square" lIns="47100" tIns="47100" rIns="47100" bIns="47100" anchor="t" anchorCtr="0">
              <a:spAutoFit/>
            </a:bodyPr>
            <a:lstStyle/>
            <a:p>
              <a:pPr marL="0" lvl="0" indent="0" algn="l" rtl="0">
                <a:spcBef>
                  <a:spcPts val="0"/>
                </a:spcBef>
                <a:spcAft>
                  <a:spcPts val="0"/>
                </a:spcAft>
                <a:buNone/>
              </a:pPr>
              <a:r>
                <a:rPr lang="en" sz="464">
                  <a:solidFill>
                    <a:schemeClr val="dk1"/>
                  </a:solidFill>
                  <a:latin typeface="Helvetica Neue Light"/>
                  <a:ea typeface="Helvetica Neue Light"/>
                  <a:cs typeface="Helvetica Neue Light"/>
                  <a:sym typeface="Helvetica Neue Light"/>
                </a:rPr>
                <a:t>®</a:t>
              </a:r>
              <a:endParaRPr sz="464">
                <a:solidFill>
                  <a:schemeClr val="dk1"/>
                </a:solidFill>
                <a:latin typeface="Helvetica Neue Light"/>
                <a:ea typeface="Helvetica Neue Light"/>
                <a:cs typeface="Helvetica Neue Light"/>
                <a:sym typeface="Helvetica Neue Light"/>
              </a:endParaRPr>
            </a:p>
          </p:txBody>
        </p:sp>
      </p:grpSp>
      <p:sp>
        <p:nvSpPr>
          <p:cNvPr id="14" name="Google Shape;14;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1pPr>
            <a:lvl2pPr lvl="1">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2pPr>
            <a:lvl3pPr lvl="2">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3pPr>
            <a:lvl4pPr lvl="3">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4pPr>
            <a:lvl5pPr lvl="4">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5pPr>
            <a:lvl6pPr lvl="5">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6pPr>
            <a:lvl7pPr lvl="6">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7pPr>
            <a:lvl8pPr lvl="7">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8pPr>
            <a:lvl9pPr lvl="8">
              <a:spcBef>
                <a:spcPts val="0"/>
              </a:spcBef>
              <a:spcAft>
                <a:spcPts val="0"/>
              </a:spcAft>
              <a:buClr>
                <a:srgbClr val="F7931E"/>
              </a:buClr>
              <a:buSzPts val="2800"/>
              <a:buFont typeface="Arimo"/>
              <a:buNone/>
              <a:defRPr sz="2800" b="1">
                <a:solidFill>
                  <a:srgbClr val="F7931E"/>
                </a:solidFill>
                <a:latin typeface="Arimo"/>
                <a:ea typeface="Arimo"/>
                <a:cs typeface="Arimo"/>
                <a:sym typeface="Arimo"/>
              </a:defRPr>
            </a:lvl9pPr>
          </a:lstStyle>
          <a:p>
            <a:endParaRPr/>
          </a:p>
        </p:txBody>
      </p:sp>
      <p:sp>
        <p:nvSpPr>
          <p:cNvPr id="115" name="Google Shape;115;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SzPts val="1800"/>
              <a:buFont typeface="Arimo"/>
              <a:buChar char="●"/>
              <a:defRPr sz="1800">
                <a:latin typeface="Arimo"/>
                <a:ea typeface="Arimo"/>
                <a:cs typeface="Arimo"/>
                <a:sym typeface="Arimo"/>
              </a:defRPr>
            </a:lvl1pPr>
            <a:lvl2pPr marL="914400" lvl="1" indent="-317500">
              <a:lnSpc>
                <a:spcPct val="115000"/>
              </a:lnSpc>
              <a:spcBef>
                <a:spcPts val="0"/>
              </a:spcBef>
              <a:spcAft>
                <a:spcPts val="0"/>
              </a:spcAft>
              <a:buSzPts val="1400"/>
              <a:buFont typeface="Arimo"/>
              <a:buChar char="○"/>
              <a:defRPr>
                <a:latin typeface="Arimo"/>
                <a:ea typeface="Arimo"/>
                <a:cs typeface="Arimo"/>
                <a:sym typeface="Arimo"/>
              </a:defRPr>
            </a:lvl2pPr>
            <a:lvl3pPr marL="1371600" lvl="2" indent="-317500">
              <a:lnSpc>
                <a:spcPct val="115000"/>
              </a:lnSpc>
              <a:spcBef>
                <a:spcPts val="0"/>
              </a:spcBef>
              <a:spcAft>
                <a:spcPts val="0"/>
              </a:spcAft>
              <a:buSzPts val="1400"/>
              <a:buFont typeface="Arimo"/>
              <a:buChar char="■"/>
              <a:defRPr>
                <a:latin typeface="Arimo"/>
                <a:ea typeface="Arimo"/>
                <a:cs typeface="Arimo"/>
                <a:sym typeface="Arimo"/>
              </a:defRPr>
            </a:lvl3pPr>
            <a:lvl4pPr marL="1828800" lvl="3" indent="-317500">
              <a:lnSpc>
                <a:spcPct val="115000"/>
              </a:lnSpc>
              <a:spcBef>
                <a:spcPts val="0"/>
              </a:spcBef>
              <a:spcAft>
                <a:spcPts val="0"/>
              </a:spcAft>
              <a:buSzPts val="1400"/>
              <a:buFont typeface="Arimo"/>
              <a:buChar char="●"/>
              <a:defRPr>
                <a:latin typeface="Arimo"/>
                <a:ea typeface="Arimo"/>
                <a:cs typeface="Arimo"/>
                <a:sym typeface="Arimo"/>
              </a:defRPr>
            </a:lvl4pPr>
            <a:lvl5pPr marL="2286000" lvl="4" indent="-317500">
              <a:lnSpc>
                <a:spcPct val="115000"/>
              </a:lnSpc>
              <a:spcBef>
                <a:spcPts val="0"/>
              </a:spcBef>
              <a:spcAft>
                <a:spcPts val="0"/>
              </a:spcAft>
              <a:buSzPts val="1400"/>
              <a:buFont typeface="Arimo"/>
              <a:buChar char="○"/>
              <a:defRPr>
                <a:latin typeface="Arimo"/>
                <a:ea typeface="Arimo"/>
                <a:cs typeface="Arimo"/>
                <a:sym typeface="Arimo"/>
              </a:defRPr>
            </a:lvl5pPr>
            <a:lvl6pPr marL="2743200" lvl="5" indent="-317500">
              <a:lnSpc>
                <a:spcPct val="115000"/>
              </a:lnSpc>
              <a:spcBef>
                <a:spcPts val="0"/>
              </a:spcBef>
              <a:spcAft>
                <a:spcPts val="0"/>
              </a:spcAft>
              <a:buSzPts val="1400"/>
              <a:buFont typeface="Arimo"/>
              <a:buChar char="■"/>
              <a:defRPr>
                <a:latin typeface="Arimo"/>
                <a:ea typeface="Arimo"/>
                <a:cs typeface="Arimo"/>
                <a:sym typeface="Arimo"/>
              </a:defRPr>
            </a:lvl6pPr>
            <a:lvl7pPr marL="3200400" lvl="6" indent="-317500">
              <a:lnSpc>
                <a:spcPct val="115000"/>
              </a:lnSpc>
              <a:spcBef>
                <a:spcPts val="0"/>
              </a:spcBef>
              <a:spcAft>
                <a:spcPts val="0"/>
              </a:spcAft>
              <a:buSzPts val="1400"/>
              <a:buFont typeface="Arimo"/>
              <a:buChar char="●"/>
              <a:defRPr>
                <a:latin typeface="Arimo"/>
                <a:ea typeface="Arimo"/>
                <a:cs typeface="Arimo"/>
                <a:sym typeface="Arimo"/>
              </a:defRPr>
            </a:lvl7pPr>
            <a:lvl8pPr marL="3657600" lvl="7" indent="-317500">
              <a:lnSpc>
                <a:spcPct val="115000"/>
              </a:lnSpc>
              <a:spcBef>
                <a:spcPts val="0"/>
              </a:spcBef>
              <a:spcAft>
                <a:spcPts val="0"/>
              </a:spcAft>
              <a:buSzPts val="1400"/>
              <a:buFont typeface="Arimo"/>
              <a:buChar char="○"/>
              <a:defRPr>
                <a:latin typeface="Arimo"/>
                <a:ea typeface="Arimo"/>
                <a:cs typeface="Arimo"/>
                <a:sym typeface="Arimo"/>
              </a:defRPr>
            </a:lvl8pPr>
            <a:lvl9pPr marL="4114800" lvl="8" indent="-317500">
              <a:lnSpc>
                <a:spcPct val="115000"/>
              </a:lnSpc>
              <a:spcBef>
                <a:spcPts val="0"/>
              </a:spcBef>
              <a:spcAft>
                <a:spcPts val="0"/>
              </a:spcAft>
              <a:buSzPts val="1400"/>
              <a:buFont typeface="Arimo"/>
              <a:buChar char="■"/>
              <a:defRPr>
                <a:latin typeface="Arimo"/>
                <a:ea typeface="Arimo"/>
                <a:cs typeface="Arimo"/>
                <a:sym typeface="Arimo"/>
              </a:defRPr>
            </a:lvl9pPr>
          </a:lstStyle>
          <a:p>
            <a:endParaRPr/>
          </a:p>
        </p:txBody>
      </p:sp>
      <p:sp>
        <p:nvSpPr>
          <p:cNvPr id="116" name="Google Shape;116;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rgbClr val="B3B3B3"/>
                </a:solidFill>
                <a:latin typeface="Arimo"/>
                <a:ea typeface="Arimo"/>
                <a:cs typeface="Arimo"/>
                <a:sym typeface="Arimo"/>
              </a:defRPr>
            </a:lvl1pPr>
            <a:lvl2pPr lvl="1" algn="r">
              <a:buNone/>
              <a:defRPr sz="1000">
                <a:solidFill>
                  <a:srgbClr val="B3B3B3"/>
                </a:solidFill>
                <a:latin typeface="Arimo"/>
                <a:ea typeface="Arimo"/>
                <a:cs typeface="Arimo"/>
                <a:sym typeface="Arimo"/>
              </a:defRPr>
            </a:lvl2pPr>
            <a:lvl3pPr lvl="2" algn="r">
              <a:buNone/>
              <a:defRPr sz="1000">
                <a:solidFill>
                  <a:srgbClr val="B3B3B3"/>
                </a:solidFill>
                <a:latin typeface="Arimo"/>
                <a:ea typeface="Arimo"/>
                <a:cs typeface="Arimo"/>
                <a:sym typeface="Arimo"/>
              </a:defRPr>
            </a:lvl3pPr>
            <a:lvl4pPr lvl="3" algn="r">
              <a:buNone/>
              <a:defRPr sz="1000">
                <a:solidFill>
                  <a:srgbClr val="B3B3B3"/>
                </a:solidFill>
                <a:latin typeface="Arimo"/>
                <a:ea typeface="Arimo"/>
                <a:cs typeface="Arimo"/>
                <a:sym typeface="Arimo"/>
              </a:defRPr>
            </a:lvl4pPr>
            <a:lvl5pPr lvl="4" algn="r">
              <a:buNone/>
              <a:defRPr sz="1000">
                <a:solidFill>
                  <a:srgbClr val="B3B3B3"/>
                </a:solidFill>
                <a:latin typeface="Arimo"/>
                <a:ea typeface="Arimo"/>
                <a:cs typeface="Arimo"/>
                <a:sym typeface="Arimo"/>
              </a:defRPr>
            </a:lvl5pPr>
            <a:lvl6pPr lvl="5" algn="r">
              <a:buNone/>
              <a:defRPr sz="1000">
                <a:solidFill>
                  <a:srgbClr val="B3B3B3"/>
                </a:solidFill>
                <a:latin typeface="Arimo"/>
                <a:ea typeface="Arimo"/>
                <a:cs typeface="Arimo"/>
                <a:sym typeface="Arimo"/>
              </a:defRPr>
            </a:lvl6pPr>
            <a:lvl7pPr lvl="6" algn="r">
              <a:buNone/>
              <a:defRPr sz="1000">
                <a:solidFill>
                  <a:srgbClr val="B3B3B3"/>
                </a:solidFill>
                <a:latin typeface="Arimo"/>
                <a:ea typeface="Arimo"/>
                <a:cs typeface="Arimo"/>
                <a:sym typeface="Arimo"/>
              </a:defRPr>
            </a:lvl7pPr>
            <a:lvl8pPr lvl="7" algn="r">
              <a:buNone/>
              <a:defRPr sz="1000">
                <a:solidFill>
                  <a:srgbClr val="B3B3B3"/>
                </a:solidFill>
                <a:latin typeface="Arimo"/>
                <a:ea typeface="Arimo"/>
                <a:cs typeface="Arimo"/>
                <a:sym typeface="Arimo"/>
              </a:defRPr>
            </a:lvl8pPr>
            <a:lvl9pPr lvl="8" algn="r">
              <a:buNone/>
              <a:defRPr sz="1000">
                <a:solidFill>
                  <a:srgbClr val="B3B3B3"/>
                </a:solidFill>
                <a:latin typeface="Arimo"/>
                <a:ea typeface="Arimo"/>
                <a:cs typeface="Arimo"/>
                <a:sym typeface="Arim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9" r:id="rId2"/>
    <p:sldLayoutId id="2147483671" r:id="rId3"/>
    <p:sldLayoutId id="2147483672" r:id="rId4"/>
    <p:sldLayoutId id="2147483674"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hyperlink" Target="https://openid.net/specs/openid-connect-core-1_0.html#RotateSigKeys" TargetMode="External"/><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hyperlink" Target="https://www.rfc-editor.org/rfc/rfc9964.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openid.net/post-quantum-openid-connect/"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hyperlink" Target="https://openid.net/post-quantum-openid-connect/"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113"/>
          <p:cNvSpPr txBox="1">
            <a:spLocks noGrp="1"/>
          </p:cNvSpPr>
          <p:nvPr>
            <p:ph type="title"/>
          </p:nvPr>
        </p:nvSpPr>
        <p:spPr>
          <a:xfrm>
            <a:off x="311700" y="1648675"/>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Post-Quantum Cryptography</a:t>
            </a:r>
            <a:endParaRPr/>
          </a:p>
          <a:p>
            <a:pPr marL="0" lvl="0" indent="0" algn="ctr" rtl="0">
              <a:spcBef>
                <a:spcPts val="0"/>
              </a:spcBef>
              <a:spcAft>
                <a:spcPts val="0"/>
              </a:spcAft>
              <a:buNone/>
            </a:pPr>
            <a:r>
              <a:rPr lang="en" sz="3156" b="0">
                <a:solidFill>
                  <a:srgbClr val="A5A5A5"/>
                </a:solidFill>
              </a:rPr>
              <a:t>Panel: Mike Jones and Joseph Heenan</a:t>
            </a:r>
            <a:endParaRPr sz="3156" b="0">
              <a:solidFill>
                <a:srgbClr val="A5A5A5"/>
              </a:solidFill>
            </a:endParaRPr>
          </a:p>
        </p:txBody>
      </p:sp>
      <p:sp>
        <p:nvSpPr>
          <p:cNvPr id="899" name="Google Shape;899;p1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4" name="Google Shape;904;p1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000" b="1">
                <a:solidFill>
                  <a:srgbClr val="F7931E"/>
                </a:solidFill>
                <a:latin typeface="Arial"/>
                <a:ea typeface="Arial"/>
                <a:cs typeface="Arial"/>
                <a:sym typeface="Arial"/>
              </a:rPr>
              <a:t>Why post-quantum, and why the hurry</a:t>
            </a:r>
            <a:endParaRPr/>
          </a:p>
        </p:txBody>
      </p:sp>
      <p:sp>
        <p:nvSpPr>
          <p:cNvPr id="905" name="Google Shape;905;p114"/>
          <p:cNvSpPr txBox="1"/>
          <p:nvPr/>
        </p:nvSpPr>
        <p:spPr>
          <a:xfrm>
            <a:off x="310896" y="1143000"/>
            <a:ext cx="1554480" cy="73152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2200" b="1" i="0" u="none" strike="noStrike" cap="none" spc="0">
                <a:solidFill>
                  <a:srgbClr val="F7931E"/>
                </a:solidFill>
                <a:latin typeface="Arial"/>
                <a:ea typeface="Arial"/>
                <a:cs typeface="Arial"/>
                <a:sym typeface="Arial"/>
              </a:rPr>
              <a:t>RSA, EC</a:t>
            </a:r>
            <a:endParaRPr/>
          </a:p>
        </p:txBody>
      </p:sp>
      <p:sp>
        <p:nvSpPr>
          <p:cNvPr id="906" name="Google Shape;906;p114"/>
          <p:cNvSpPr txBox="1"/>
          <p:nvPr/>
        </p:nvSpPr>
        <p:spPr>
          <a:xfrm>
            <a:off x="2002536" y="1216152"/>
            <a:ext cx="6830568" cy="694944"/>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A large quantum computer breaks our public keys. </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Every signature and key exchange in OAuth, OpenID Connect, JOSE and TLS. Symmetric crypto survives. NIST replacements: ML-KEM and ML-DSA (2024).</a:t>
            </a:r>
            <a:endParaRPr/>
          </a:p>
        </p:txBody>
      </p:sp>
      <p:sp>
        <p:nvSpPr>
          <p:cNvPr id="907" name="Google Shape;907;p114"/>
          <p:cNvSpPr/>
          <p:nvPr/>
        </p:nvSpPr>
        <p:spPr>
          <a:xfrm>
            <a:off x="310896" y="1929384"/>
            <a:ext cx="8522208" cy="9144"/>
          </a:xfrm>
          <a:prstGeom prst="rect">
            <a:avLst/>
          </a:prstGeom>
          <a:solidFill>
            <a:srgbClr val="D9D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08" name="Google Shape;908;p114"/>
          <p:cNvSpPr txBox="1"/>
          <p:nvPr/>
        </p:nvSpPr>
        <p:spPr>
          <a:xfrm>
            <a:off x="310896" y="1984248"/>
            <a:ext cx="1554480" cy="73152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2200" b="1" i="0" u="none" strike="noStrike" cap="none" spc="0">
                <a:solidFill>
                  <a:srgbClr val="F7931E"/>
                </a:solidFill>
                <a:latin typeface="Arial"/>
                <a:ea typeface="Arial"/>
                <a:cs typeface="Arial"/>
                <a:sym typeface="Arial"/>
              </a:rPr>
              <a:t>Today</a:t>
            </a:r>
            <a:endParaRPr/>
          </a:p>
        </p:txBody>
      </p:sp>
      <p:sp>
        <p:nvSpPr>
          <p:cNvPr id="909" name="Google Shape;909;p114"/>
          <p:cNvSpPr txBox="1"/>
          <p:nvPr/>
        </p:nvSpPr>
        <p:spPr>
          <a:xfrm>
            <a:off x="2002536" y="2057400"/>
            <a:ext cx="6830568" cy="694944"/>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Encryption is at risk now: store now, decrypt later. </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Traffic recorded today is readable once a machine exists. So hybrid TLS key exchange went first and is already on by default.</a:t>
            </a:r>
            <a:endParaRPr/>
          </a:p>
        </p:txBody>
      </p:sp>
      <p:sp>
        <p:nvSpPr>
          <p:cNvPr id="910" name="Google Shape;910;p114"/>
          <p:cNvSpPr/>
          <p:nvPr/>
        </p:nvSpPr>
        <p:spPr>
          <a:xfrm>
            <a:off x="310896" y="2770632"/>
            <a:ext cx="8522208" cy="9144"/>
          </a:xfrm>
          <a:prstGeom prst="rect">
            <a:avLst/>
          </a:prstGeom>
          <a:solidFill>
            <a:srgbClr val="D9D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11" name="Google Shape;911;p114"/>
          <p:cNvSpPr txBox="1"/>
          <p:nvPr/>
        </p:nvSpPr>
        <p:spPr>
          <a:xfrm>
            <a:off x="310896" y="2825496"/>
            <a:ext cx="1554480" cy="73152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2200" b="1" i="0" u="none" strike="noStrike" cap="none" spc="0">
                <a:solidFill>
                  <a:srgbClr val="F7931E"/>
                </a:solidFill>
                <a:latin typeface="Arial"/>
                <a:ea typeface="Arial"/>
                <a:cs typeface="Arial"/>
                <a:sym typeface="Arial"/>
              </a:rPr>
              <a:t>Q-Day</a:t>
            </a:r>
            <a:endParaRPr/>
          </a:p>
        </p:txBody>
      </p:sp>
      <p:sp>
        <p:nvSpPr>
          <p:cNvPr id="912" name="Google Shape;912;p114"/>
          <p:cNvSpPr txBox="1"/>
          <p:nvPr/>
        </p:nvSpPr>
        <p:spPr>
          <a:xfrm>
            <a:off x="2002536" y="2898648"/>
            <a:ext cx="6830568" cy="694944"/>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Signatures must move before the machine exists. </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One trusted quantum-vulnerable key is enough for an attacker. Long-lived keys and trust anchors first, then libraries, HSMs, wallets and profiles.</a:t>
            </a:r>
            <a:endParaRPr/>
          </a:p>
        </p:txBody>
      </p:sp>
      <p:sp>
        <p:nvSpPr>
          <p:cNvPr id="913" name="Google Shape;913;p114"/>
          <p:cNvSpPr/>
          <p:nvPr/>
        </p:nvSpPr>
        <p:spPr>
          <a:xfrm>
            <a:off x="310896" y="3611879"/>
            <a:ext cx="8522208" cy="9144"/>
          </a:xfrm>
          <a:prstGeom prst="rect">
            <a:avLst/>
          </a:prstGeom>
          <a:solidFill>
            <a:srgbClr val="D9D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14" name="Google Shape;914;p114"/>
          <p:cNvSpPr txBox="1"/>
          <p:nvPr/>
        </p:nvSpPr>
        <p:spPr>
          <a:xfrm>
            <a:off x="310896" y="3666744"/>
            <a:ext cx="1554480" cy="73152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2200" b="1" i="0" u="none" strike="noStrike" cap="none" spc="0">
                <a:solidFill>
                  <a:srgbClr val="F7931E"/>
                </a:solidFill>
                <a:latin typeface="Arial"/>
                <a:ea typeface="Arial"/>
                <a:cs typeface="Arial"/>
                <a:sym typeface="Arial"/>
              </a:rPr>
              <a:t>2029</a:t>
            </a:r>
            <a:endParaRPr/>
          </a:p>
        </p:txBody>
      </p:sp>
      <p:sp>
        <p:nvSpPr>
          <p:cNvPr id="915" name="Google Shape;915;p114"/>
          <p:cNvSpPr txBox="1"/>
          <p:nvPr/>
        </p:nvSpPr>
        <p:spPr>
          <a:xfrm>
            <a:off x="2002536" y="3739896"/>
            <a:ext cx="6830568" cy="694944"/>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The estimates moved, and so did the targets. </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RSA-2048: 20 million qubits (2019) to under one million (Google, 2025); P-256 about 10,000 neutral-atom qubits (Oratomic, 2026). Google and Cloudflare now say 2029.</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15"/>
          <p:cNvSpPr txBox="1">
            <a:spLocks noGrp="1"/>
          </p:cNvSpPr>
          <p:nvPr>
            <p:ph type="title" idx="4294967295"/>
          </p:nvPr>
        </p:nvSpPr>
        <p:spPr>
          <a:xfrm>
            <a:off x="628650" y="355002"/>
            <a:ext cx="7886700" cy="7677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SzPts val="2400"/>
              <a:buNone/>
            </a:pPr>
            <a:r>
              <a:rPr lang="en"/>
              <a:t>OpenID Connect: The Good News</a:t>
            </a:r>
            <a:endParaRPr/>
          </a:p>
        </p:txBody>
      </p:sp>
      <p:sp>
        <p:nvSpPr>
          <p:cNvPr id="921" name="Google Shape;921;p115"/>
          <p:cNvSpPr txBox="1">
            <a:spLocks noGrp="1"/>
          </p:cNvSpPr>
          <p:nvPr>
            <p:ph type="body" idx="4294967295"/>
          </p:nvPr>
        </p:nvSpPr>
        <p:spPr>
          <a:xfrm>
            <a:off x="628650" y="1223975"/>
            <a:ext cx="7813200" cy="3263400"/>
          </a:xfrm>
          <a:prstGeom prst="rect">
            <a:avLst/>
          </a:prstGeom>
          <a:noFill/>
          <a:ln>
            <a:noFill/>
          </a:ln>
        </p:spPr>
        <p:txBody>
          <a:bodyPr spcFirstLastPara="1" wrap="square" lIns="0" tIns="0" rIns="0" bIns="0" anchor="t" anchorCtr="0">
            <a:noAutofit/>
          </a:bodyPr>
          <a:lstStyle/>
          <a:p>
            <a:pPr marL="342900" marR="0" lvl="0" indent="-279400" algn="l" rtl="0">
              <a:lnSpc>
                <a:spcPct val="110000"/>
              </a:lnSpc>
              <a:spcBef>
                <a:spcPts val="0"/>
              </a:spcBef>
              <a:spcAft>
                <a:spcPts val="0"/>
              </a:spcAft>
              <a:buSzPts val="1800"/>
              <a:buChar char="●"/>
            </a:pPr>
            <a:r>
              <a:rPr lang="en" sz="1800"/>
              <a:t>OpenID Connect Key Rotation will enable OPs to provide updated signing keys</a:t>
            </a:r>
            <a:endParaRPr sz="1800"/>
          </a:p>
          <a:p>
            <a:pPr marL="685800" marR="0" lvl="1" indent="-273050" algn="l" rtl="0">
              <a:lnSpc>
                <a:spcPct val="110000"/>
              </a:lnSpc>
              <a:spcBef>
                <a:spcPts val="0"/>
              </a:spcBef>
              <a:spcAft>
                <a:spcPts val="0"/>
              </a:spcAft>
              <a:buSzPts val="1700"/>
              <a:buChar char="○"/>
            </a:pPr>
            <a:r>
              <a:rPr lang="en" sz="1700" u="sng">
                <a:solidFill>
                  <a:schemeClr val="hlink"/>
                </a:solidFill>
                <a:hlinkClick r:id="rId3"/>
              </a:rPr>
              <a:t>https://openid.net/specs/openid-connect-core-1_0.html#RotateSigKeys</a:t>
            </a:r>
            <a:endParaRPr sz="1700"/>
          </a:p>
          <a:p>
            <a:pPr marL="342900" marR="0" lvl="0" indent="-279400" algn="l" rtl="0">
              <a:lnSpc>
                <a:spcPct val="110000"/>
              </a:lnSpc>
              <a:spcBef>
                <a:spcPts val="0"/>
              </a:spcBef>
              <a:spcAft>
                <a:spcPts val="0"/>
              </a:spcAft>
              <a:buSzPts val="1800"/>
              <a:buChar char="●"/>
            </a:pPr>
            <a:r>
              <a:rPr lang="en" sz="1800"/>
              <a:t>Larger ID Tokens will not hit size limits when using the Code Flow</a:t>
            </a:r>
            <a:endParaRPr sz="1800"/>
          </a:p>
          <a:p>
            <a:pPr marL="685800" marR="0" lvl="1" indent="-279400" algn="l" rtl="0">
              <a:lnSpc>
                <a:spcPct val="110000"/>
              </a:lnSpc>
              <a:spcBef>
                <a:spcPts val="0"/>
              </a:spcBef>
              <a:spcAft>
                <a:spcPts val="0"/>
              </a:spcAft>
              <a:buSzPts val="1800"/>
              <a:buChar char="○"/>
            </a:pPr>
            <a:r>
              <a:rPr lang="en" sz="1800"/>
              <a:t>Since passed in Token Endpoint response HTTP body</a:t>
            </a:r>
            <a:endParaRPr sz="1800"/>
          </a:p>
          <a:p>
            <a:pPr marL="342900" marR="0" lvl="0" indent="-279400" algn="l" rtl="0">
              <a:lnSpc>
                <a:spcPct val="110000"/>
              </a:lnSpc>
              <a:spcBef>
                <a:spcPts val="0"/>
              </a:spcBef>
              <a:spcAft>
                <a:spcPts val="0"/>
              </a:spcAft>
              <a:buSzPts val="1800"/>
              <a:buChar char="●"/>
            </a:pPr>
            <a:r>
              <a:rPr lang="en" sz="1800"/>
              <a:t>ML-DSA JOSE algorithms already standards</a:t>
            </a:r>
            <a:endParaRPr sz="1800"/>
          </a:p>
          <a:p>
            <a:pPr marL="685800" marR="0" lvl="1" indent="-279400" algn="l" rtl="0">
              <a:lnSpc>
                <a:spcPct val="110000"/>
              </a:lnSpc>
              <a:spcBef>
                <a:spcPts val="0"/>
              </a:spcBef>
              <a:spcAft>
                <a:spcPts val="0"/>
              </a:spcAft>
              <a:buSzPts val="1800"/>
              <a:buChar char="○"/>
            </a:pPr>
            <a:r>
              <a:rPr lang="en" sz="1800" u="sng">
                <a:solidFill>
                  <a:schemeClr val="hlink"/>
                </a:solidFill>
                <a:hlinkClick r:id="rId4"/>
              </a:rPr>
              <a:t>RFC 9964</a:t>
            </a:r>
            <a:r>
              <a:rPr lang="en" sz="1800"/>
              <a:t> — ML‑DSA for JOSE and COSE</a:t>
            </a:r>
            <a:endParaRPr sz="1800"/>
          </a:p>
          <a:p>
            <a:pPr marL="0" lvl="0" indent="0" algn="l" rtl="0">
              <a:lnSpc>
                <a:spcPct val="110000"/>
              </a:lnSpc>
              <a:spcBef>
                <a:spcPts val="700"/>
              </a:spcBef>
              <a:spcAft>
                <a:spcPts val="0"/>
              </a:spcAft>
              <a:buNone/>
            </a:pPr>
            <a:endParaRPr sz="1800"/>
          </a:p>
        </p:txBody>
      </p:sp>
      <p:sp>
        <p:nvSpPr>
          <p:cNvPr id="922" name="Google Shape;922;p1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16"/>
          <p:cNvSpPr txBox="1">
            <a:spLocks noGrp="1"/>
          </p:cNvSpPr>
          <p:nvPr>
            <p:ph type="title" idx="4294967295"/>
          </p:nvPr>
        </p:nvSpPr>
        <p:spPr>
          <a:xfrm>
            <a:off x="628650" y="355002"/>
            <a:ext cx="7886700" cy="7677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SzPts val="2400"/>
              <a:buNone/>
            </a:pPr>
            <a:r>
              <a:rPr lang="en"/>
              <a:t>OpenID Connect: The Bad News</a:t>
            </a:r>
            <a:endParaRPr/>
          </a:p>
        </p:txBody>
      </p:sp>
      <p:sp>
        <p:nvSpPr>
          <p:cNvPr id="928" name="Google Shape;928;p116"/>
          <p:cNvSpPr txBox="1">
            <a:spLocks noGrp="1"/>
          </p:cNvSpPr>
          <p:nvPr>
            <p:ph type="body" idx="4294967295"/>
          </p:nvPr>
        </p:nvSpPr>
        <p:spPr>
          <a:xfrm>
            <a:off x="628650" y="1223975"/>
            <a:ext cx="7813200" cy="3263400"/>
          </a:xfrm>
          <a:prstGeom prst="rect">
            <a:avLst/>
          </a:prstGeom>
          <a:noFill/>
          <a:ln>
            <a:noFill/>
          </a:ln>
        </p:spPr>
        <p:txBody>
          <a:bodyPr spcFirstLastPara="1" wrap="square" lIns="0" tIns="0" rIns="0" bIns="0" anchor="t" anchorCtr="0">
            <a:noAutofit/>
          </a:bodyPr>
          <a:lstStyle/>
          <a:p>
            <a:pPr marL="342900" marR="0" lvl="0" indent="-279400" algn="l" rtl="0">
              <a:lnSpc>
                <a:spcPct val="110000"/>
              </a:lnSpc>
              <a:spcBef>
                <a:spcPts val="0"/>
              </a:spcBef>
              <a:spcAft>
                <a:spcPts val="0"/>
              </a:spcAft>
              <a:buSzPts val="1800"/>
              <a:buChar char="●"/>
            </a:pPr>
            <a:r>
              <a:rPr lang="en" sz="1800"/>
              <a:t>No means defined for RPs to signal to OPs they support new algorithms</a:t>
            </a:r>
            <a:endParaRPr sz="1800"/>
          </a:p>
          <a:p>
            <a:pPr marL="342900" marR="0" lvl="0" indent="-279400" algn="l" rtl="0">
              <a:lnSpc>
                <a:spcPct val="110000"/>
              </a:lnSpc>
              <a:spcBef>
                <a:spcPts val="0"/>
              </a:spcBef>
              <a:spcAft>
                <a:spcPts val="0"/>
              </a:spcAft>
              <a:buSzPts val="1800"/>
              <a:buChar char="●"/>
            </a:pPr>
            <a:r>
              <a:rPr lang="en" sz="1800"/>
              <a:t>Post-quantum encryption algorithms for JOSE not yet standards</a:t>
            </a:r>
            <a:endParaRPr sz="1800"/>
          </a:p>
          <a:p>
            <a:pPr marL="342900" marR="0" lvl="0" indent="-279400" algn="l" rtl="0">
              <a:lnSpc>
                <a:spcPct val="110000"/>
              </a:lnSpc>
              <a:spcBef>
                <a:spcPts val="0"/>
              </a:spcBef>
              <a:spcAft>
                <a:spcPts val="0"/>
              </a:spcAft>
              <a:buSzPts val="1800"/>
              <a:buChar char="●"/>
            </a:pPr>
            <a:r>
              <a:rPr lang="en" sz="1800"/>
              <a:t>Implementations need to be updated to support PQ algorithms</a:t>
            </a:r>
            <a:endParaRPr sz="1800"/>
          </a:p>
          <a:p>
            <a:pPr marL="342900" marR="0" lvl="0" indent="-279400" algn="l" rtl="0">
              <a:lnSpc>
                <a:spcPct val="110000"/>
              </a:lnSpc>
              <a:spcBef>
                <a:spcPts val="0"/>
              </a:spcBef>
              <a:spcAft>
                <a:spcPts val="0"/>
              </a:spcAft>
              <a:buSzPts val="1800"/>
              <a:buChar char="●"/>
            </a:pPr>
            <a:r>
              <a:rPr lang="en" sz="1800"/>
              <a:t>Some implementations currently break when PQ keys published</a:t>
            </a:r>
            <a:endParaRPr sz="1800"/>
          </a:p>
          <a:p>
            <a:pPr marL="685800" marR="0" lvl="1" indent="-279400" algn="l" rtl="0">
              <a:lnSpc>
                <a:spcPct val="110000"/>
              </a:lnSpc>
              <a:spcBef>
                <a:spcPts val="0"/>
              </a:spcBef>
              <a:spcAft>
                <a:spcPts val="0"/>
              </a:spcAft>
              <a:buSzPts val="1800"/>
              <a:buChar char="○"/>
            </a:pPr>
            <a:r>
              <a:rPr lang="en" sz="1800"/>
              <a:t>Presence of new “akp” key type in JWK Set can cause errors</a:t>
            </a:r>
            <a:endParaRPr sz="1800"/>
          </a:p>
          <a:p>
            <a:pPr marL="685800" marR="0" lvl="1" indent="-279400" algn="l" rtl="0">
              <a:lnSpc>
                <a:spcPct val="110000"/>
              </a:lnSpc>
              <a:spcBef>
                <a:spcPts val="0"/>
              </a:spcBef>
              <a:spcAft>
                <a:spcPts val="0"/>
              </a:spcAft>
              <a:buSzPts val="1800"/>
              <a:buChar char="○"/>
            </a:pPr>
            <a:r>
              <a:rPr lang="en" sz="1800"/>
              <a:t>Described in blog post </a:t>
            </a:r>
            <a:r>
              <a:rPr lang="en" sz="1800" u="sng">
                <a:solidFill>
                  <a:schemeClr val="accent5"/>
                </a:solidFill>
                <a:hlinkClick r:id="rId3">
                  <a:extLst>
                    <a:ext uri="{A12FA001-AC4F-418D-AE19-62706E023703}">
                      <ahyp:hlinkClr xmlns:ahyp="http://schemas.microsoft.com/office/drawing/2018/hyperlinkcolor" val="tx"/>
                    </a:ext>
                  </a:extLst>
                </a:hlinkClick>
              </a:rPr>
              <a:t>https://openid.net/post-quantum-openid-connect/</a:t>
            </a:r>
            <a:endParaRPr sz="1800">
              <a:solidFill>
                <a:schemeClr val="dk1"/>
              </a:solidFill>
            </a:endParaRPr>
          </a:p>
          <a:p>
            <a:pPr marL="685800" marR="0" lvl="1" indent="-279400" algn="l" rtl="0">
              <a:lnSpc>
                <a:spcPct val="110000"/>
              </a:lnSpc>
              <a:spcBef>
                <a:spcPts val="0"/>
              </a:spcBef>
              <a:spcAft>
                <a:spcPts val="0"/>
              </a:spcAft>
              <a:buSzPts val="1800"/>
              <a:buChar char="○"/>
            </a:pPr>
            <a:r>
              <a:rPr lang="en" sz="1800"/>
              <a:t>However certification suite now fails RPs with this bug</a:t>
            </a:r>
            <a:endParaRPr sz="1800"/>
          </a:p>
        </p:txBody>
      </p:sp>
      <p:sp>
        <p:nvSpPr>
          <p:cNvPr id="929" name="Google Shape;929;p1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000" b="1">
                <a:solidFill>
                  <a:srgbClr val="F7931E"/>
                </a:solidFill>
                <a:latin typeface="Arial"/>
                <a:ea typeface="Arial"/>
                <a:cs typeface="Arial"/>
                <a:sym typeface="Arial"/>
              </a:rPr>
              <a:t>Libraries, platforms and PKI are the bottleneck</a:t>
            </a:r>
            <a:endParaRPr/>
          </a:p>
        </p:txBody>
      </p:sp>
      <p:sp>
        <p:nvSpPr>
          <p:cNvPr id="935" name="Google Shape;935;p117"/>
          <p:cNvSpPr/>
          <p:nvPr/>
        </p:nvSpPr>
        <p:spPr>
          <a:xfrm>
            <a:off x="310896"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36" name="Google Shape;936;p117"/>
          <p:cNvSpPr/>
          <p:nvPr/>
        </p:nvSpPr>
        <p:spPr>
          <a:xfrm>
            <a:off x="475488"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37" name="Google Shape;937;p117" descr="triangle-warning-1C1B19.png"/>
          <p:cNvPicPr preferRelativeResize="0"/>
          <p:nvPr/>
        </p:nvPicPr>
        <p:blipFill rotWithShape="1">
          <a:blip r:embed="rId3">
            <a:alphaModFix/>
          </a:blip>
          <a:srcRect/>
          <a:stretch/>
        </p:blipFill>
        <p:spPr>
          <a:xfrm>
            <a:off x="566928" y="1517904"/>
            <a:ext cx="274320" cy="274320"/>
          </a:xfrm>
          <a:prstGeom prst="rect">
            <a:avLst/>
          </a:prstGeom>
          <a:noFill/>
          <a:ln>
            <a:noFill/>
          </a:ln>
        </p:spPr>
      </p:pic>
      <p:sp>
        <p:nvSpPr>
          <p:cNvPr id="938" name="Google Shape;938;p117"/>
          <p:cNvSpPr txBox="1"/>
          <p:nvPr/>
        </p:nvSpPr>
        <p:spPr>
          <a:xfrm>
            <a:off x="1088136"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One AKP key broke 19 of 46 parsers</a:t>
            </a:r>
            <a:endParaRPr/>
          </a:p>
        </p:txBody>
      </p:sp>
      <p:sp>
        <p:nvSpPr>
          <p:cNvPr id="939" name="Google Shape;939;p117"/>
          <p:cNvSpPr txBox="1"/>
          <p:nvPr/>
        </p:nvSpPr>
        <p:spPr>
          <a:xfrm>
            <a:off x="1088136"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Raidiam's July to August survey of jwt.io libraries: 19 of 46 set parsers dropped the whole set, so RS256 tokens stopped verifying. Fixes are landing.</a:t>
            </a:r>
            <a:endParaRPr/>
          </a:p>
        </p:txBody>
      </p:sp>
      <p:sp>
        <p:nvSpPr>
          <p:cNvPr id="940" name="Google Shape;940;p117"/>
          <p:cNvSpPr/>
          <p:nvPr/>
        </p:nvSpPr>
        <p:spPr>
          <a:xfrm>
            <a:off x="310896"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41" name="Google Shape;941;p117"/>
          <p:cNvSpPr/>
          <p:nvPr/>
        </p:nvSpPr>
        <p:spPr>
          <a:xfrm>
            <a:off x="475488"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42" name="Google Shape;942;p117" descr="code-1C1B19.png"/>
          <p:cNvPicPr preferRelativeResize="0"/>
          <p:nvPr/>
        </p:nvPicPr>
        <p:blipFill rotWithShape="1">
          <a:blip r:embed="rId4">
            <a:alphaModFix/>
          </a:blip>
          <a:srcRect/>
          <a:stretch/>
        </p:blipFill>
        <p:spPr>
          <a:xfrm>
            <a:off x="566928" y="2596896"/>
            <a:ext cx="274320" cy="274320"/>
          </a:xfrm>
          <a:prstGeom prst="rect">
            <a:avLst/>
          </a:prstGeom>
          <a:noFill/>
          <a:ln>
            <a:noFill/>
          </a:ln>
        </p:spPr>
      </p:pic>
      <p:sp>
        <p:nvSpPr>
          <p:cNvPr id="943" name="Google Shape;943;p117"/>
          <p:cNvSpPr txBox="1"/>
          <p:nvPr/>
        </p:nvSpPr>
        <p:spPr>
          <a:xfrm>
            <a:off x="1088136"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ML-DSA in JOSE libraries: patchy</a:t>
            </a:r>
            <a:endParaRPr/>
          </a:p>
        </p:txBody>
      </p:sp>
      <p:sp>
        <p:nvSpPr>
          <p:cNvPr id="944" name="Google Shape;944;p117"/>
          <p:cNvSpPr txBox="1"/>
          <p:nvPr/>
        </p:nvSpPr>
        <p:spPr>
          <a:xfrm>
            <a:off x="1088136"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Released: jose (JS), .NET IdentityModel, jwx (Go). Merged, unreleased: web-token (PHP). Planned: Nimbus, jose4j, JJWT. Not yet: PyJWT, java-jwt.</a:t>
            </a:r>
            <a:endParaRPr/>
          </a:p>
        </p:txBody>
      </p:sp>
      <p:sp>
        <p:nvSpPr>
          <p:cNvPr id="945" name="Google Shape;945;p117"/>
          <p:cNvSpPr/>
          <p:nvPr/>
        </p:nvSpPr>
        <p:spPr>
          <a:xfrm>
            <a:off x="310896" y="3300984"/>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46" name="Google Shape;946;p117"/>
          <p:cNvSpPr/>
          <p:nvPr/>
        </p:nvSpPr>
        <p:spPr>
          <a:xfrm>
            <a:off x="475488" y="3584448"/>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47" name="Google Shape;947;p117" descr="window-1C1B19.png"/>
          <p:cNvPicPr preferRelativeResize="0"/>
          <p:nvPr/>
        </p:nvPicPr>
        <p:blipFill rotWithShape="1">
          <a:blip r:embed="rId5">
            <a:alphaModFix/>
          </a:blip>
          <a:srcRect/>
          <a:stretch/>
        </p:blipFill>
        <p:spPr>
          <a:xfrm>
            <a:off x="566928" y="3675887"/>
            <a:ext cx="274320" cy="274320"/>
          </a:xfrm>
          <a:prstGeom prst="rect">
            <a:avLst/>
          </a:prstGeom>
          <a:noFill/>
          <a:ln>
            <a:noFill/>
          </a:ln>
        </p:spPr>
      </p:pic>
      <p:sp>
        <p:nvSpPr>
          <p:cNvPr id="948" name="Google Shape;948;p117"/>
          <p:cNvSpPr txBox="1"/>
          <p:nvPr/>
        </p:nvSpPr>
        <p:spPr>
          <a:xfrm>
            <a:off x="1088136" y="3410712"/>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Browsers</a:t>
            </a:r>
            <a:endParaRPr/>
          </a:p>
        </p:txBody>
      </p:sp>
      <p:sp>
        <p:nvSpPr>
          <p:cNvPr id="949" name="Google Shape;949;p117"/>
          <p:cNvSpPr txBox="1"/>
          <p:nvPr/>
        </p:nvSpPr>
        <p:spPr>
          <a:xfrm>
            <a:off x="1088136" y="3685032"/>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Chrome 150: ML-DSA for private PKI only. WebCrypto ML-DSA and ML-KEM: origin trial in 151 to 154, ship target 155. No public ML-DSA certificates yet.</a:t>
            </a:r>
            <a:endParaRPr/>
          </a:p>
        </p:txBody>
      </p:sp>
      <p:sp>
        <p:nvSpPr>
          <p:cNvPr id="950" name="Google Shape;950;p117"/>
          <p:cNvSpPr/>
          <p:nvPr/>
        </p:nvSpPr>
        <p:spPr>
          <a:xfrm>
            <a:off x="4709159"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51" name="Google Shape;951;p117"/>
          <p:cNvSpPr/>
          <p:nvPr/>
        </p:nvSpPr>
        <p:spPr>
          <a:xfrm>
            <a:off x="4873751"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52" name="Google Shape;952;p117" descr="desktop-tower-1C1B19.png"/>
          <p:cNvPicPr preferRelativeResize="0"/>
          <p:nvPr/>
        </p:nvPicPr>
        <p:blipFill rotWithShape="1">
          <a:blip r:embed="rId6">
            <a:alphaModFix/>
          </a:blip>
          <a:srcRect/>
          <a:stretch/>
        </p:blipFill>
        <p:spPr>
          <a:xfrm>
            <a:off x="4965191" y="1517904"/>
            <a:ext cx="274320" cy="274320"/>
          </a:xfrm>
          <a:prstGeom prst="rect">
            <a:avLst/>
          </a:prstGeom>
          <a:noFill/>
          <a:ln>
            <a:noFill/>
          </a:ln>
        </p:spPr>
      </p:pic>
      <p:sp>
        <p:nvSpPr>
          <p:cNvPr id="953" name="Google Shape;953;p117"/>
          <p:cNvSpPr txBox="1"/>
          <p:nvPr/>
        </p:nvSpPr>
        <p:spPr>
          <a:xfrm>
            <a:off x="5486399"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Java platform</a:t>
            </a:r>
            <a:endParaRPr/>
          </a:p>
        </p:txBody>
      </p:sp>
      <p:sp>
        <p:nvSpPr>
          <p:cNvPr id="954" name="Google Shape;954;p117"/>
          <p:cNvSpPr txBox="1"/>
          <p:nvPr/>
        </p:nvSpPr>
        <p:spPr>
          <a:xfrm>
            <a:off x="5486399"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ML-DSA and ML-KEM in the JDK since 24; hybrid TLS in the JDK's own TLS stack from JDK 27 (JEP 527), in BouncyCastle today. Nimbus 10.10 has no ML-DSA yet.</a:t>
            </a:r>
            <a:endParaRPr/>
          </a:p>
        </p:txBody>
      </p:sp>
      <p:sp>
        <p:nvSpPr>
          <p:cNvPr id="955" name="Google Shape;955;p117"/>
          <p:cNvSpPr/>
          <p:nvPr/>
        </p:nvSpPr>
        <p:spPr>
          <a:xfrm>
            <a:off x="4709159"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56" name="Google Shape;956;p117"/>
          <p:cNvSpPr/>
          <p:nvPr/>
        </p:nvSpPr>
        <p:spPr>
          <a:xfrm>
            <a:off x="4873751"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57" name="Google Shape;957;p117" descr="lock-1C1B19.png"/>
          <p:cNvPicPr preferRelativeResize="0"/>
          <p:nvPr/>
        </p:nvPicPr>
        <p:blipFill rotWithShape="1">
          <a:blip r:embed="rId7">
            <a:alphaModFix/>
          </a:blip>
          <a:srcRect/>
          <a:stretch/>
        </p:blipFill>
        <p:spPr>
          <a:xfrm>
            <a:off x="4965191" y="2596896"/>
            <a:ext cx="274320" cy="274320"/>
          </a:xfrm>
          <a:prstGeom prst="rect">
            <a:avLst/>
          </a:prstGeom>
          <a:noFill/>
          <a:ln>
            <a:noFill/>
          </a:ln>
        </p:spPr>
      </p:pic>
      <p:sp>
        <p:nvSpPr>
          <p:cNvPr id="958" name="Google Shape;958;p117"/>
          <p:cNvSpPr txBox="1"/>
          <p:nvPr/>
        </p:nvSpPr>
        <p:spPr>
          <a:xfrm>
            <a:off x="5486399"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Hybrid TLS is widely deployed</a:t>
            </a:r>
            <a:endParaRPr/>
          </a:p>
        </p:txBody>
      </p:sp>
      <p:sp>
        <p:nvSpPr>
          <p:cNvPr id="959" name="Google Shape;959;p117"/>
          <p:cNvSpPr txBox="1"/>
          <p:nvPr/>
        </p:nvSpPr>
        <p:spPr>
          <a:xfrm>
            <a:off x="5486399"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X25519MLKEM768 is on by default in Chrome, Firefox, OpenSSL 3.5 and at Cloudflare. It protects key establishment only, not signatures or tokens.</a:t>
            </a:r>
            <a:endParaRPr/>
          </a:p>
        </p:txBody>
      </p:sp>
      <p:sp>
        <p:nvSpPr>
          <p:cNvPr id="960" name="Google Shape;960;p117"/>
          <p:cNvSpPr/>
          <p:nvPr/>
        </p:nvSpPr>
        <p:spPr>
          <a:xfrm>
            <a:off x="4709159" y="3300984"/>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61" name="Google Shape;961;p117"/>
          <p:cNvSpPr/>
          <p:nvPr/>
        </p:nvSpPr>
        <p:spPr>
          <a:xfrm>
            <a:off x="4873751" y="3584448"/>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62" name="Google Shape;962;p117" descr="mobile-1C1B19.png"/>
          <p:cNvPicPr preferRelativeResize="0"/>
          <p:nvPr/>
        </p:nvPicPr>
        <p:blipFill rotWithShape="1">
          <a:blip r:embed="rId8">
            <a:alphaModFix/>
          </a:blip>
          <a:srcRect/>
          <a:stretch/>
        </p:blipFill>
        <p:spPr>
          <a:xfrm>
            <a:off x="4965191" y="3675887"/>
            <a:ext cx="274320" cy="274320"/>
          </a:xfrm>
          <a:prstGeom prst="rect">
            <a:avLst/>
          </a:prstGeom>
          <a:noFill/>
          <a:ln>
            <a:noFill/>
          </a:ln>
        </p:spPr>
      </p:pic>
      <p:sp>
        <p:nvSpPr>
          <p:cNvPr id="963" name="Google Shape;963;p117"/>
          <p:cNvSpPr txBox="1"/>
          <p:nvPr/>
        </p:nvSpPr>
        <p:spPr>
          <a:xfrm>
            <a:off x="5486399" y="3410712"/>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Wallet hardware: here, unevenly</a:t>
            </a:r>
            <a:endParaRPr/>
          </a:p>
        </p:txBody>
      </p:sp>
      <p:sp>
        <p:nvSpPr>
          <p:cNvPr id="964" name="Google Shape;964;p117"/>
          <p:cNvSpPr txBox="1"/>
          <p:nvPr/>
        </p:nvSpPr>
        <p:spPr>
          <a:xfrm>
            <a:off x="5486399" y="3685032"/>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ML-DSA keys in Apple's Secure Enclave since iOS 26 and Android 17 Keystore since June 2026; PQ attestation, certified secure elements for EUDI and the installed base lag behind.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000" b="1">
                <a:solidFill>
                  <a:srgbClr val="F7931E"/>
                </a:solidFill>
                <a:latin typeface="Arial"/>
                <a:ea typeface="Arial"/>
                <a:cs typeface="Arial"/>
                <a:sym typeface="Arial"/>
              </a:rPr>
              <a:t>Conformance suite: what is already done</a:t>
            </a:r>
            <a:endParaRPr/>
          </a:p>
        </p:txBody>
      </p:sp>
      <p:sp>
        <p:nvSpPr>
          <p:cNvPr id="970" name="Google Shape;970;p118"/>
          <p:cNvSpPr/>
          <p:nvPr/>
        </p:nvSpPr>
        <p:spPr>
          <a:xfrm>
            <a:off x="310896"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71" name="Google Shape;971;p118"/>
          <p:cNvSpPr/>
          <p:nvPr/>
        </p:nvSpPr>
        <p:spPr>
          <a:xfrm>
            <a:off x="475488"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72" name="Google Shape;972;p118" descr="shield-check-1C1B19.png"/>
          <p:cNvPicPr preferRelativeResize="0"/>
          <p:nvPr/>
        </p:nvPicPr>
        <p:blipFill rotWithShape="1">
          <a:blip r:embed="rId3">
            <a:alphaModFix/>
          </a:blip>
          <a:srcRect/>
          <a:stretch/>
        </p:blipFill>
        <p:spPr>
          <a:xfrm>
            <a:off x="566928" y="1517904"/>
            <a:ext cx="274320" cy="274320"/>
          </a:xfrm>
          <a:prstGeom prst="rect">
            <a:avLst/>
          </a:prstGeom>
          <a:noFill/>
          <a:ln>
            <a:noFill/>
          </a:ln>
        </p:spPr>
      </p:pic>
      <p:sp>
        <p:nvSpPr>
          <p:cNvPr id="973" name="Google Shape;973;p118"/>
          <p:cNvSpPr txBox="1"/>
          <p:nvPr/>
        </p:nvSpPr>
        <p:spPr>
          <a:xfrm>
            <a:off x="1088136"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RP tests publish unusable keys</a:t>
            </a:r>
            <a:endParaRPr/>
          </a:p>
        </p:txBody>
      </p:sp>
      <p:sp>
        <p:nvSpPr>
          <p:cNvPr id="974" name="Google Shape;974;p118"/>
          <p:cNvSpPr txBox="1"/>
          <p:nvPr/>
        </p:nvSpPr>
        <p:spPr>
          <a:xfrm>
            <a:off x="1088136"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The OpenID Connect, FAPI 1, FAPI 2 Final and FAPI-CIBA client tests publish an ML-DSA-shaped AKP key and four other unusable keys in the server JWKS. Live since 17 September.</a:t>
            </a:r>
            <a:endParaRPr/>
          </a:p>
        </p:txBody>
      </p:sp>
      <p:sp>
        <p:nvSpPr>
          <p:cNvPr id="975" name="Google Shape;975;p118"/>
          <p:cNvSpPr/>
          <p:nvPr/>
        </p:nvSpPr>
        <p:spPr>
          <a:xfrm>
            <a:off x="310896"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76" name="Google Shape;976;p118"/>
          <p:cNvSpPr/>
          <p:nvPr/>
        </p:nvSpPr>
        <p:spPr>
          <a:xfrm>
            <a:off x="475488"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77" name="Google Shape;977;p118" descr="circle-check-1C1B19.png"/>
          <p:cNvPicPr preferRelativeResize="0"/>
          <p:nvPr/>
        </p:nvPicPr>
        <p:blipFill rotWithShape="1">
          <a:blip r:embed="rId4">
            <a:alphaModFix/>
          </a:blip>
          <a:srcRect/>
          <a:stretch/>
        </p:blipFill>
        <p:spPr>
          <a:xfrm>
            <a:off x="566928" y="2596896"/>
            <a:ext cx="274320" cy="274320"/>
          </a:xfrm>
          <a:prstGeom prst="rect">
            <a:avLst/>
          </a:prstGeom>
          <a:noFill/>
          <a:ln>
            <a:noFill/>
          </a:ln>
        </p:spPr>
      </p:pic>
      <p:sp>
        <p:nvSpPr>
          <p:cNvPr id="978" name="Google Shape;978;p118"/>
          <p:cNvSpPr txBox="1"/>
          <p:nvPr/>
        </p:nvSpPr>
        <p:spPr>
          <a:xfrm>
            <a:off x="1088136"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Approved by the working groups</a:t>
            </a:r>
            <a:endParaRPr/>
          </a:p>
        </p:txBody>
      </p:sp>
      <p:sp>
        <p:nvSpPr>
          <p:cNvPr id="979" name="Google Shape;979;p118"/>
          <p:cNvSpPr txBox="1"/>
          <p:nvPr/>
        </p:nvSpPr>
        <p:spPr>
          <a:xfrm>
            <a:off x="1088136"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Connect WG consensus on 27 August: the RFC 7517 "SHOULD ignore" is a MUST for certification. FAPI WG agreed in July and August.</a:t>
            </a:r>
            <a:endParaRPr/>
          </a:p>
        </p:txBody>
      </p:sp>
      <p:sp>
        <p:nvSpPr>
          <p:cNvPr id="980" name="Google Shape;980;p118"/>
          <p:cNvSpPr/>
          <p:nvPr/>
        </p:nvSpPr>
        <p:spPr>
          <a:xfrm>
            <a:off x="310896" y="3300984"/>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81" name="Google Shape;981;p118"/>
          <p:cNvSpPr/>
          <p:nvPr/>
        </p:nvSpPr>
        <p:spPr>
          <a:xfrm>
            <a:off x="475488" y="3584448"/>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82" name="Google Shape;982;p118" descr="user-card-id-1C1B19.png"/>
          <p:cNvPicPr preferRelativeResize="0"/>
          <p:nvPr/>
        </p:nvPicPr>
        <p:blipFill rotWithShape="1">
          <a:blip r:embed="rId5">
            <a:alphaModFix/>
          </a:blip>
          <a:srcRect/>
          <a:stretch/>
        </p:blipFill>
        <p:spPr>
          <a:xfrm>
            <a:off x="566928" y="3675887"/>
            <a:ext cx="274320" cy="274320"/>
          </a:xfrm>
          <a:prstGeom prst="rect">
            <a:avLst/>
          </a:prstGeom>
          <a:noFill/>
          <a:ln>
            <a:noFill/>
          </a:ln>
        </p:spPr>
      </p:pic>
      <p:sp>
        <p:nvSpPr>
          <p:cNvPr id="983" name="Google Shape;983;p118"/>
          <p:cNvSpPr txBox="1"/>
          <p:nvPr/>
        </p:nvSpPr>
        <p:spPr>
          <a:xfrm>
            <a:off x="1088136" y="3410712"/>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OpenID4VP wallets too</a:t>
            </a:r>
            <a:endParaRPr/>
          </a:p>
        </p:txBody>
      </p:sp>
      <p:sp>
        <p:nvSpPr>
          <p:cNvPr id="984" name="Google Shape;984;p118"/>
          <p:cNvSpPr txBox="1"/>
          <p:nvPr/>
        </p:nvSpPr>
        <p:spPr>
          <a:xfrm>
            <a:off x="1088136" y="3685032"/>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A dedicated wallet test surrounds the usable encryption key with an ML-KEM-shaped key and an unknown key type; the wallet must still encrypt its response.</a:t>
            </a:r>
            <a:endParaRPr/>
          </a:p>
        </p:txBody>
      </p:sp>
      <p:sp>
        <p:nvSpPr>
          <p:cNvPr id="985" name="Google Shape;985;p118"/>
          <p:cNvSpPr/>
          <p:nvPr/>
        </p:nvSpPr>
        <p:spPr>
          <a:xfrm>
            <a:off x="4709159"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86" name="Google Shape;986;p118"/>
          <p:cNvSpPr/>
          <p:nvPr/>
        </p:nvSpPr>
        <p:spPr>
          <a:xfrm>
            <a:off x="4873751"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87" name="Google Shape;987;p118" descr="lock-open-1C1B19.png"/>
          <p:cNvPicPr preferRelativeResize="0"/>
          <p:nvPr/>
        </p:nvPicPr>
        <p:blipFill rotWithShape="1">
          <a:blip r:embed="rId6">
            <a:alphaModFix/>
          </a:blip>
          <a:srcRect/>
          <a:stretch/>
        </p:blipFill>
        <p:spPr>
          <a:xfrm>
            <a:off x="4965191" y="1517904"/>
            <a:ext cx="274320" cy="274320"/>
          </a:xfrm>
          <a:prstGeom prst="rect">
            <a:avLst/>
          </a:prstGeom>
          <a:noFill/>
          <a:ln>
            <a:noFill/>
          </a:ln>
        </p:spPr>
      </p:pic>
      <p:sp>
        <p:nvSpPr>
          <p:cNvPr id="988" name="Google Shape;988;p118"/>
          <p:cNvSpPr txBox="1"/>
          <p:nvPr/>
        </p:nvSpPr>
        <p:spPr>
          <a:xfrm>
            <a:off x="5486399"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Suite recognizes ML-DSA names</a:t>
            </a:r>
            <a:endParaRPr/>
          </a:p>
        </p:txBody>
      </p:sp>
      <p:sp>
        <p:nvSpPr>
          <p:cNvPr id="989" name="Google Shape;989;p118"/>
          <p:cNvSpPr txBox="1"/>
          <p:nvPr/>
        </p:nvSpPr>
        <p:spPr>
          <a:xfrm>
            <a:off x="5486399"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ML-DSA-44/65/87 accepted in OpenID4VCI metadata and COSE; key selection from a counterparty JWKS skips keys it cannot parse, after an implementer's bug report.</a:t>
            </a:r>
            <a:endParaRPr/>
          </a:p>
        </p:txBody>
      </p:sp>
      <p:sp>
        <p:nvSpPr>
          <p:cNvPr id="990" name="Google Shape;990;p118"/>
          <p:cNvSpPr/>
          <p:nvPr/>
        </p:nvSpPr>
        <p:spPr>
          <a:xfrm>
            <a:off x="4709159"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991" name="Google Shape;991;p118"/>
          <p:cNvSpPr/>
          <p:nvPr/>
        </p:nvSpPr>
        <p:spPr>
          <a:xfrm>
            <a:off x="4873751"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992" name="Google Shape;992;p118" descr="lock-1C1B19.png"/>
          <p:cNvPicPr preferRelativeResize="0"/>
          <p:nvPr/>
        </p:nvPicPr>
        <p:blipFill rotWithShape="1">
          <a:blip r:embed="rId7">
            <a:alphaModFix/>
          </a:blip>
          <a:srcRect/>
          <a:stretch/>
        </p:blipFill>
        <p:spPr>
          <a:xfrm>
            <a:off x="4965191" y="2596896"/>
            <a:ext cx="274320" cy="274320"/>
          </a:xfrm>
          <a:prstGeom prst="rect">
            <a:avLst/>
          </a:prstGeom>
          <a:noFill/>
          <a:ln>
            <a:noFill/>
          </a:ln>
        </p:spPr>
      </p:pic>
      <p:sp>
        <p:nvSpPr>
          <p:cNvPr id="993" name="Google Shape;993;p118"/>
          <p:cNvSpPr txBox="1"/>
          <p:nvPr/>
        </p:nvSpPr>
        <p:spPr>
          <a:xfrm>
            <a:off x="5486399"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TLS 1.3 checks</a:t>
            </a:r>
            <a:endParaRPr/>
          </a:p>
        </p:txBody>
      </p:sp>
      <p:sp>
        <p:nvSpPr>
          <p:cNvPr id="994" name="Google Shape;994;p118"/>
          <p:cNvSpPr txBox="1"/>
          <p:nvPr/>
        </p:nvSpPr>
        <p:spPr>
          <a:xfrm>
            <a:off x="5486399"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The suite checks TLS 1.3 where profiles require it and probes mTLS endpoints for TLS 1.2. TLS 1.3 is necessary for hybrid key exchange, but not proof of it.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1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000" b="1">
                <a:solidFill>
                  <a:srgbClr val="F7931E"/>
                </a:solidFill>
                <a:latin typeface="Arial"/>
                <a:ea typeface="Arial"/>
                <a:cs typeface="Arial"/>
                <a:sym typeface="Arial"/>
              </a:rPr>
              <a:t>Conformance suite: still to do</a:t>
            </a:r>
            <a:endParaRPr/>
          </a:p>
        </p:txBody>
      </p:sp>
      <p:sp>
        <p:nvSpPr>
          <p:cNvPr id="1000" name="Google Shape;1000;p119"/>
          <p:cNvSpPr/>
          <p:nvPr/>
        </p:nvSpPr>
        <p:spPr>
          <a:xfrm>
            <a:off x="310896"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01" name="Google Shape;1001;p119"/>
          <p:cNvSpPr/>
          <p:nvPr/>
        </p:nvSpPr>
        <p:spPr>
          <a:xfrm>
            <a:off x="475488"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02" name="Google Shape;1002;p119" descr="layers-1C1B19.png"/>
          <p:cNvPicPr preferRelativeResize="0"/>
          <p:nvPr/>
        </p:nvPicPr>
        <p:blipFill rotWithShape="1">
          <a:blip r:embed="rId3">
            <a:alphaModFix/>
          </a:blip>
          <a:srcRect/>
          <a:stretch/>
        </p:blipFill>
        <p:spPr>
          <a:xfrm>
            <a:off x="566928" y="1517904"/>
            <a:ext cx="274320" cy="274320"/>
          </a:xfrm>
          <a:prstGeom prst="rect">
            <a:avLst/>
          </a:prstGeom>
          <a:noFill/>
          <a:ln>
            <a:noFill/>
          </a:ln>
        </p:spPr>
      </p:pic>
      <p:sp>
        <p:nvSpPr>
          <p:cNvPr id="1003" name="Google Shape;1003;p119"/>
          <p:cNvSpPr txBox="1"/>
          <p:nvPr/>
        </p:nvSpPr>
        <p:spPr>
          <a:xfrm>
            <a:off x="1088136"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Unusable keys in every JWKS</a:t>
            </a:r>
            <a:endParaRPr/>
          </a:p>
        </p:txBody>
      </p:sp>
      <p:sp>
        <p:nvSpPr>
          <p:cNvPr id="1004" name="Google Shape;1004;p119"/>
          <p:cNvSpPr txBox="1"/>
          <p:nvPr/>
        </p:nvSpPr>
        <p:spPr>
          <a:xfrm>
            <a:off x="1088136"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Client JWKS in dynamic registration, OpenID4VCI wallets, Federation, SSF transmitters and receivers. Tracked as issue #1925.</a:t>
            </a:r>
            <a:endParaRPr/>
          </a:p>
        </p:txBody>
      </p:sp>
      <p:sp>
        <p:nvSpPr>
          <p:cNvPr id="1005" name="Google Shape;1005;p119"/>
          <p:cNvSpPr/>
          <p:nvPr/>
        </p:nvSpPr>
        <p:spPr>
          <a:xfrm>
            <a:off x="310896"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06" name="Google Shape;1006;p119"/>
          <p:cNvSpPr/>
          <p:nvPr/>
        </p:nvSpPr>
        <p:spPr>
          <a:xfrm>
            <a:off x="475488"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07" name="Google Shape;1007;p119" descr="list-checklist-1C1B19.png"/>
          <p:cNvPicPr preferRelativeResize="0"/>
          <p:nvPr/>
        </p:nvPicPr>
        <p:blipFill rotWithShape="1">
          <a:blip r:embed="rId4">
            <a:alphaModFix/>
          </a:blip>
          <a:srcRect/>
          <a:stretch/>
        </p:blipFill>
        <p:spPr>
          <a:xfrm>
            <a:off x="566928" y="2596896"/>
            <a:ext cx="274320" cy="274320"/>
          </a:xfrm>
          <a:prstGeom prst="rect">
            <a:avLst/>
          </a:prstGeom>
          <a:noFill/>
          <a:ln>
            <a:noFill/>
          </a:ln>
        </p:spPr>
      </p:pic>
      <p:sp>
        <p:nvSpPr>
          <p:cNvPr id="1008" name="Google Shape;1008;p119"/>
          <p:cNvSpPr txBox="1"/>
          <p:nvPr/>
        </p:nvSpPr>
        <p:spPr>
          <a:xfrm>
            <a:off x="1088136"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Unknown members and unknown algs</a:t>
            </a:r>
            <a:endParaRPr/>
          </a:p>
        </p:txBody>
      </p:sp>
      <p:sp>
        <p:nvSpPr>
          <p:cNvPr id="1009" name="Google Shape;1009;p119"/>
          <p:cNvSpPr txBox="1"/>
          <p:nvPr/>
        </p:nvSpPr>
        <p:spPr>
          <a:xfrm>
            <a:off x="1088136"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An unknown member on the usable key (an RFC 7517 MUST) and unknown alg values in metadata; proposed on the Connect issue, not yet designed.</a:t>
            </a:r>
            <a:endParaRPr/>
          </a:p>
        </p:txBody>
      </p:sp>
      <p:sp>
        <p:nvSpPr>
          <p:cNvPr id="1010" name="Google Shape;1010;p119"/>
          <p:cNvSpPr/>
          <p:nvPr/>
        </p:nvSpPr>
        <p:spPr>
          <a:xfrm>
            <a:off x="310896" y="3300984"/>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11" name="Google Shape;1011;p119"/>
          <p:cNvSpPr/>
          <p:nvPr/>
        </p:nvSpPr>
        <p:spPr>
          <a:xfrm>
            <a:off x="475488" y="3584448"/>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12" name="Google Shape;1012;p119" descr="lock-open-1C1B19.png"/>
          <p:cNvPicPr preferRelativeResize="0"/>
          <p:nvPr/>
        </p:nvPicPr>
        <p:blipFill rotWithShape="1">
          <a:blip r:embed="rId5">
            <a:alphaModFix/>
          </a:blip>
          <a:srcRect/>
          <a:stretch/>
        </p:blipFill>
        <p:spPr>
          <a:xfrm>
            <a:off x="566928" y="3675887"/>
            <a:ext cx="274320" cy="274320"/>
          </a:xfrm>
          <a:prstGeom prst="rect">
            <a:avLst/>
          </a:prstGeom>
          <a:noFill/>
          <a:ln>
            <a:noFill/>
          </a:ln>
        </p:spPr>
      </p:pic>
      <p:sp>
        <p:nvSpPr>
          <p:cNvPr id="1013" name="Google Shape;1013;p119"/>
          <p:cNvSpPr txBox="1"/>
          <p:nvPr/>
        </p:nvSpPr>
        <p:spPr>
          <a:xfrm>
            <a:off x="1088136" y="3410712"/>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ML-DSA in the suite itself</a:t>
            </a:r>
            <a:endParaRPr/>
          </a:p>
        </p:txBody>
      </p:sp>
      <p:sp>
        <p:nvSpPr>
          <p:cNvPr id="1014" name="Google Shape;1014;p119"/>
          <p:cNvSpPr txBox="1"/>
          <p:nvPr/>
        </p:nvSpPr>
        <p:spPr>
          <a:xfrm>
            <a:off x="1088136" y="3685032"/>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Nimbus has no ML-DSA; wire BouncyCastle so the suite can sign and verify ML-DSA JWS and COSE, then issue PQ-signed test credentials.</a:t>
            </a:r>
            <a:endParaRPr/>
          </a:p>
        </p:txBody>
      </p:sp>
      <p:sp>
        <p:nvSpPr>
          <p:cNvPr id="1015" name="Google Shape;1015;p119"/>
          <p:cNvSpPr/>
          <p:nvPr/>
        </p:nvSpPr>
        <p:spPr>
          <a:xfrm>
            <a:off x="4709159" y="1143000"/>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16" name="Google Shape;1016;p119"/>
          <p:cNvSpPr/>
          <p:nvPr/>
        </p:nvSpPr>
        <p:spPr>
          <a:xfrm>
            <a:off x="4873751" y="1426464"/>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17" name="Google Shape;1017;p119" descr="flag-1C1B19.png"/>
          <p:cNvPicPr preferRelativeResize="0"/>
          <p:nvPr/>
        </p:nvPicPr>
        <p:blipFill rotWithShape="1">
          <a:blip r:embed="rId6">
            <a:alphaModFix/>
          </a:blip>
          <a:srcRect/>
          <a:stretch/>
        </p:blipFill>
        <p:spPr>
          <a:xfrm>
            <a:off x="4965191" y="1517904"/>
            <a:ext cx="274320" cy="274320"/>
          </a:xfrm>
          <a:prstGeom prst="rect">
            <a:avLst/>
          </a:prstGeom>
          <a:noFill/>
          <a:ln>
            <a:noFill/>
          </a:ln>
        </p:spPr>
      </p:pic>
      <p:sp>
        <p:nvSpPr>
          <p:cNvPr id="1018" name="Google Shape;1018;p119"/>
          <p:cNvSpPr txBox="1"/>
          <p:nvPr/>
        </p:nvSpPr>
        <p:spPr>
          <a:xfrm>
            <a:off x="5486399" y="1252728"/>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Positive post-quantum tests</a:t>
            </a:r>
            <a:endParaRPr/>
          </a:p>
        </p:txBody>
      </p:sp>
      <p:sp>
        <p:nvSpPr>
          <p:cNvPr id="1019" name="Google Shape;1019;p119"/>
          <p:cNvSpPr txBox="1"/>
          <p:nvPr/>
        </p:nvSpPr>
        <p:spPr>
          <a:xfrm>
            <a:off x="5486399" y="1527048"/>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Optional ML-DSA tests are possible now against RFC 9964; making them certification requirements needs a profile that names the algorithm.</a:t>
            </a:r>
            <a:endParaRPr/>
          </a:p>
        </p:txBody>
      </p:sp>
      <p:sp>
        <p:nvSpPr>
          <p:cNvPr id="1020" name="Google Shape;1020;p119"/>
          <p:cNvSpPr/>
          <p:nvPr/>
        </p:nvSpPr>
        <p:spPr>
          <a:xfrm>
            <a:off x="4709159" y="2221991"/>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21" name="Google Shape;1021;p119"/>
          <p:cNvSpPr/>
          <p:nvPr/>
        </p:nvSpPr>
        <p:spPr>
          <a:xfrm>
            <a:off x="4873751" y="2505456"/>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22" name="Google Shape;1022;p119" descr="lock-1C1B19.png"/>
          <p:cNvPicPr preferRelativeResize="0"/>
          <p:nvPr/>
        </p:nvPicPr>
        <p:blipFill rotWithShape="1">
          <a:blip r:embed="rId7">
            <a:alphaModFix/>
          </a:blip>
          <a:srcRect/>
          <a:stretch/>
        </p:blipFill>
        <p:spPr>
          <a:xfrm>
            <a:off x="4965191" y="2596896"/>
            <a:ext cx="274320" cy="274320"/>
          </a:xfrm>
          <a:prstGeom prst="rect">
            <a:avLst/>
          </a:prstGeom>
          <a:noFill/>
          <a:ln>
            <a:noFill/>
          </a:ln>
        </p:spPr>
      </p:pic>
      <p:sp>
        <p:nvSpPr>
          <p:cNvPr id="1023" name="Google Shape;1023;p119"/>
          <p:cNvSpPr txBox="1"/>
          <p:nvPr/>
        </p:nvSpPr>
        <p:spPr>
          <a:xfrm>
            <a:off x="5486399" y="2331720"/>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Hybrid TLS and size limits</a:t>
            </a:r>
            <a:endParaRPr/>
          </a:p>
        </p:txBody>
      </p:sp>
      <p:sp>
        <p:nvSpPr>
          <p:cNvPr id="1024" name="Google Shape;1024;p119"/>
          <p:cNvSpPr txBox="1"/>
          <p:nvPr/>
        </p:nvSpPr>
        <p:spPr>
          <a:xfrm>
            <a:off x="5486399" y="2606039"/>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Record the negotiated group with the BouncyCastle TLS probe we already have; test real encoded ML-DSA tokens and requests (3 KB+ signatures) end to end.</a:t>
            </a:r>
            <a:endParaRPr/>
          </a:p>
        </p:txBody>
      </p:sp>
      <p:sp>
        <p:nvSpPr>
          <p:cNvPr id="1025" name="Google Shape;1025;p119"/>
          <p:cNvSpPr/>
          <p:nvPr/>
        </p:nvSpPr>
        <p:spPr>
          <a:xfrm>
            <a:off x="4709159" y="3300984"/>
            <a:ext cx="4123944" cy="1024128"/>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26" name="Google Shape;1026;p119"/>
          <p:cNvSpPr/>
          <p:nvPr/>
        </p:nvSpPr>
        <p:spPr>
          <a:xfrm>
            <a:off x="4873751" y="3584448"/>
            <a:ext cx="457200" cy="457200"/>
          </a:xfrm>
          <a:prstGeom prst="ellipse">
            <a:avLst/>
          </a:prstGeom>
          <a:solidFill>
            <a:srgbClr val="F7931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27" name="Google Shape;1027;p119" descr="trending-up-1C1B19.png"/>
          <p:cNvPicPr preferRelativeResize="0"/>
          <p:nvPr/>
        </p:nvPicPr>
        <p:blipFill rotWithShape="1">
          <a:blip r:embed="rId8">
            <a:alphaModFix/>
          </a:blip>
          <a:srcRect/>
          <a:stretch/>
        </p:blipFill>
        <p:spPr>
          <a:xfrm>
            <a:off x="4965191" y="3675887"/>
            <a:ext cx="274320" cy="274320"/>
          </a:xfrm>
          <a:prstGeom prst="rect">
            <a:avLst/>
          </a:prstGeom>
          <a:noFill/>
          <a:ln>
            <a:noFill/>
          </a:ln>
        </p:spPr>
      </p:pic>
      <p:sp>
        <p:nvSpPr>
          <p:cNvPr id="1028" name="Google Shape;1028;p119"/>
          <p:cNvSpPr txBox="1"/>
          <p:nvPr/>
        </p:nvSpPr>
        <p:spPr>
          <a:xfrm>
            <a:off x="5486399" y="3410712"/>
            <a:ext cx="3163824" cy="2560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Help ecosystems measure readiness</a:t>
            </a:r>
            <a:endParaRPr/>
          </a:p>
        </p:txBody>
      </p:sp>
      <p:sp>
        <p:nvSpPr>
          <p:cNvPr id="1029" name="Google Shape;1029;p119"/>
          <p:cNvSpPr txBox="1"/>
          <p:nvPr/>
        </p:nvSpPr>
        <p:spPr>
          <a:xfrm>
            <a:off x="5486399" y="3685032"/>
            <a:ext cx="3163824" cy="62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A readiness view in the suite and reports, so Brazil, KSA and UAE can see which certified implementations ignore unknown keys.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1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 sz="2000" b="1">
                <a:solidFill>
                  <a:srgbClr val="F7931E"/>
                </a:solidFill>
                <a:latin typeface="Arial"/>
                <a:ea typeface="Arial"/>
                <a:cs typeface="Arial"/>
                <a:sym typeface="Arial"/>
              </a:rPr>
              <a:t>Next: what you can do now, and what we are doing</a:t>
            </a:r>
            <a:endParaRPr/>
          </a:p>
        </p:txBody>
      </p:sp>
      <p:sp>
        <p:nvSpPr>
          <p:cNvPr id="1035" name="Google Shape;1035;p120"/>
          <p:cNvSpPr/>
          <p:nvPr/>
        </p:nvSpPr>
        <p:spPr>
          <a:xfrm>
            <a:off x="310896" y="1143000"/>
            <a:ext cx="4123944" cy="2468880"/>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36" name="Google Shape;1036;p120" descr="check-big-F7931E.png"/>
          <p:cNvPicPr preferRelativeResize="0"/>
          <p:nvPr/>
        </p:nvPicPr>
        <p:blipFill rotWithShape="1">
          <a:blip r:embed="rId3">
            <a:alphaModFix/>
          </a:blip>
          <a:srcRect/>
          <a:stretch/>
        </p:blipFill>
        <p:spPr>
          <a:xfrm>
            <a:off x="493776" y="1216152"/>
            <a:ext cx="310896" cy="310896"/>
          </a:xfrm>
          <a:prstGeom prst="rect">
            <a:avLst/>
          </a:prstGeom>
          <a:noFill/>
          <a:ln>
            <a:noFill/>
          </a:ln>
        </p:spPr>
      </p:pic>
      <p:sp>
        <p:nvSpPr>
          <p:cNvPr id="1037" name="Google Shape;1037;p120"/>
          <p:cNvSpPr txBox="1"/>
          <p:nvPr/>
        </p:nvSpPr>
        <p:spPr>
          <a:xfrm>
            <a:off x="877824" y="1252728"/>
            <a:ext cx="3374136" cy="2743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Implementers: do now</a:t>
            </a:r>
            <a:endParaRPr/>
          </a:p>
        </p:txBody>
      </p:sp>
      <p:sp>
        <p:nvSpPr>
          <p:cNvPr id="1038" name="Google Shape;1038;p120"/>
          <p:cNvSpPr txBox="1"/>
          <p:nvPr/>
        </p:nvSpPr>
        <p:spPr>
          <a:xfrm>
            <a:off x="493776" y="160020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Make JWKS handling tolerant</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Put an AKP key in a test JWKS; the client must keep using the other keys. Certification already requires it.</a:t>
            </a:r>
            <a:endParaRPr/>
          </a:p>
        </p:txBody>
      </p:sp>
      <p:sp>
        <p:nvSpPr>
          <p:cNvPr id="1039" name="Google Shape;1039;p120"/>
          <p:cNvSpPr txBox="1"/>
          <p:nvPr/>
        </p:nvSpPr>
        <p:spPr>
          <a:xfrm>
            <a:off x="493776" y="224028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Move to TLS 1.3 and turn on hybrid key exchange</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X25519MLKEM768 is in current browsers, OpenSSL and CDNs; it protects against harvest-now-decrypt-later.</a:t>
            </a:r>
            <a:endParaRPr/>
          </a:p>
        </p:txBody>
      </p:sp>
      <p:sp>
        <p:nvSpPr>
          <p:cNvPr id="1040" name="Google Shape;1040;p120"/>
          <p:cNvSpPr txBox="1"/>
          <p:nvPr/>
        </p:nvSpPr>
        <p:spPr>
          <a:xfrm>
            <a:off x="493776" y="288036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Know your inventory</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Where RS256 is hard-coded, token and URL size limits, HSM and library roadmaps.</a:t>
            </a:r>
            <a:endParaRPr/>
          </a:p>
        </p:txBody>
      </p:sp>
      <p:sp>
        <p:nvSpPr>
          <p:cNvPr id="1041" name="Google Shape;1041;p120"/>
          <p:cNvSpPr/>
          <p:nvPr/>
        </p:nvSpPr>
        <p:spPr>
          <a:xfrm>
            <a:off x="4709159" y="1143000"/>
            <a:ext cx="4123944" cy="2468880"/>
          </a:xfrm>
          <a:prstGeom prst="roundRect">
            <a:avLst>
              <a:gd name="adj" fmla="val 6000"/>
            </a:avLst>
          </a:prstGeom>
          <a:solidFill>
            <a:srgbClr val="F7F6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pic>
        <p:nvPicPr>
          <p:cNvPr id="1042" name="Google Shape;1042;p120" descr="users-group-F7931E.png"/>
          <p:cNvPicPr preferRelativeResize="0"/>
          <p:nvPr/>
        </p:nvPicPr>
        <p:blipFill rotWithShape="1">
          <a:blip r:embed="rId4">
            <a:alphaModFix/>
          </a:blip>
          <a:srcRect/>
          <a:stretch/>
        </p:blipFill>
        <p:spPr>
          <a:xfrm>
            <a:off x="4892040" y="1216152"/>
            <a:ext cx="310896" cy="310896"/>
          </a:xfrm>
          <a:prstGeom prst="rect">
            <a:avLst/>
          </a:prstGeom>
          <a:noFill/>
          <a:ln>
            <a:noFill/>
          </a:ln>
        </p:spPr>
      </p:pic>
      <p:sp>
        <p:nvSpPr>
          <p:cNvPr id="1043" name="Google Shape;1043;p120"/>
          <p:cNvSpPr txBox="1"/>
          <p:nvPr/>
        </p:nvSpPr>
        <p:spPr>
          <a:xfrm>
            <a:off x="5276088" y="1252728"/>
            <a:ext cx="3374136" cy="2743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300" b="1" i="0" u="none" strike="noStrike" cap="none" spc="0">
                <a:solidFill>
                  <a:srgbClr val="1C1B19"/>
                </a:solidFill>
                <a:latin typeface="Arial"/>
                <a:ea typeface="Arial"/>
                <a:cs typeface="Arial"/>
                <a:sym typeface="Arial"/>
              </a:rPr>
              <a:t>WGs, suite and staff: in progress</a:t>
            </a:r>
            <a:endParaRPr/>
          </a:p>
        </p:txBody>
      </p:sp>
      <p:sp>
        <p:nvSpPr>
          <p:cNvPr id="1044" name="Google Shape;1044;p120"/>
          <p:cNvSpPr txBox="1"/>
          <p:nvPr/>
        </p:nvSpPr>
        <p:spPr>
          <a:xfrm>
            <a:off x="4892040" y="160020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Suite</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Unusable keys in every JWKS (#1925); ML-DSA signing and verification; hybrid TLS probe; real-size tests.</a:t>
            </a:r>
            <a:endParaRPr/>
          </a:p>
        </p:txBody>
      </p:sp>
      <p:sp>
        <p:nvSpPr>
          <p:cNvPr id="1045" name="Google Shape;1045;p120"/>
          <p:cNvSpPr txBox="1"/>
          <p:nvPr/>
        </p:nvSpPr>
        <p:spPr>
          <a:xfrm>
            <a:off x="4892040" y="224028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Working groups</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Name a PQC champion; decide hybrid or pure ML-DSA per profile; then name algorithms in FAPI 2, HAIP, CAEP.</a:t>
            </a:r>
            <a:endParaRPr/>
          </a:p>
        </p:txBody>
      </p:sp>
      <p:sp>
        <p:nvSpPr>
          <p:cNvPr id="1046" name="Google Shape;1046;p120"/>
          <p:cNvSpPr txBox="1"/>
          <p:nvPr/>
        </p:nvSpPr>
        <p:spPr>
          <a:xfrm>
            <a:off x="4892040" y="2880360"/>
            <a:ext cx="3758183" cy="5486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i="0" u="none" strike="noStrike" cap="none" spc="0">
                <a:solidFill>
                  <a:srgbClr val="1C1B19"/>
                </a:solidFill>
                <a:latin typeface="Arial"/>
                <a:ea typeface="Arial"/>
                <a:cs typeface="Arial"/>
                <a:sym typeface="Arial"/>
              </a:rPr>
              <a:t>Staff</a:t>
            </a:r>
            <a:endParaRPr/>
          </a:p>
          <a:p>
            <a:pPr marL="0" marR="0" lvl="0" indent="0" algn="l" rtl="0">
              <a:lnSpc>
                <a:spcPct val="100000"/>
              </a:lnSpc>
              <a:spcBef>
                <a:spcPts val="0"/>
              </a:spcBef>
              <a:spcAft>
                <a:spcPts val="0"/>
              </a:spcAft>
              <a:buNone/>
            </a:pPr>
            <a:r>
              <a:rPr lang="en" sz="1100" b="0" i="0" u="none" strike="noStrike" cap="none" spc="0">
                <a:solidFill>
                  <a:srgbClr val="4A4640"/>
                </a:solidFill>
                <a:latin typeface="Arial"/>
                <a:ea typeface="Arial"/>
                <a:cs typeface="Arial"/>
                <a:sym typeface="Arial"/>
              </a:rPr>
              <a:t>Ecosystem briefs, Brazil, KSA and UAE first; a "now and later" template for implementers.</a:t>
            </a:r>
            <a:endParaRPr/>
          </a:p>
        </p:txBody>
      </p:sp>
      <p:sp>
        <p:nvSpPr>
          <p:cNvPr id="1047" name="Google Shape;1047;p120"/>
          <p:cNvSpPr/>
          <p:nvPr/>
        </p:nvSpPr>
        <p:spPr>
          <a:xfrm>
            <a:off x="310896" y="3794760"/>
            <a:ext cx="8522208" cy="402336"/>
          </a:xfrm>
          <a:prstGeom prst="roundRect">
            <a:avLst>
              <a:gd name="adj" fmla="val 6000"/>
            </a:avLst>
          </a:prstGeom>
          <a:solidFill>
            <a:srgbClr val="FDE9D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spc="0">
              <a:solidFill>
                <a:schemeClr val="lt1"/>
              </a:solidFill>
              <a:latin typeface="Arial"/>
              <a:ea typeface="Arial"/>
              <a:cs typeface="Arial"/>
              <a:sym typeface="Arial"/>
            </a:endParaRPr>
          </a:p>
        </p:txBody>
      </p:sp>
      <p:sp>
        <p:nvSpPr>
          <p:cNvPr id="1048" name="Google Shape;1048;p120"/>
          <p:cNvSpPr txBox="1"/>
          <p:nvPr/>
        </p:nvSpPr>
        <p:spPr>
          <a:xfrm>
            <a:off x="512064" y="3794760"/>
            <a:ext cx="8119872" cy="402336"/>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None/>
            </a:pPr>
            <a:r>
              <a:rPr lang="en" sz="1100" b="1" i="0" u="none" strike="noStrike" cap="none" spc="0">
                <a:solidFill>
                  <a:srgbClr val="1C1B19"/>
                </a:solidFill>
                <a:latin typeface="Arial"/>
                <a:ea typeface="Arial"/>
                <a:cs typeface="Arial"/>
                <a:sym typeface="Arial"/>
              </a:rPr>
              <a:t>Ask:  </a:t>
            </a:r>
            <a:r>
              <a:rPr lang="en" sz="1100" b="0" i="0" u="none" strike="noStrike" cap="none" spc="0">
                <a:solidFill>
                  <a:srgbClr val="1C1B19"/>
                </a:solidFill>
                <a:latin typeface="Arial"/>
                <a:ea typeface="Arial"/>
                <a:cs typeface="Arial"/>
                <a:sym typeface="Arial"/>
              </a:rPr>
              <a:t>test your library against an AKP key this week and tell your WG, or #interest-group-pqc-readiness on Slack, what breaks.</a:t>
            </a:r>
            <a:endParaRPr/>
          </a:p>
          <a:p>
            <a:pPr marL="0" marR="0" lvl="0" indent="0" algn="l" rtl="0">
              <a:lnSpc>
                <a:spcPct val="100000"/>
              </a:lnSpc>
              <a:spcBef>
                <a:spcPts val="0"/>
              </a:spcBef>
              <a:spcAft>
                <a:spcPts val="0"/>
              </a:spcAft>
              <a:buNone/>
            </a:pPr>
            <a:r>
              <a:rPr lang="en" sz="1100" b="0" i="0" u="none" strike="noStrike" cap="none" spc="0">
                <a:solidFill>
                  <a:srgbClr val="1C1B19"/>
                </a:solidFill>
                <a:latin typeface="Arial"/>
                <a:ea typeface="Arial"/>
                <a:cs typeface="Arial"/>
                <a:sym typeface="Arial"/>
              </a:rPr>
              <a:t>Ecosystems: tell us your post-quantum dates so the tests can get there first.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Google Shape;1053;p121"/>
          <p:cNvSpPr txBox="1">
            <a:spLocks noGrp="1"/>
          </p:cNvSpPr>
          <p:nvPr>
            <p:ph type="title" idx="4294967295"/>
          </p:nvPr>
        </p:nvSpPr>
        <p:spPr>
          <a:xfrm>
            <a:off x="628650" y="355002"/>
            <a:ext cx="7886700" cy="7677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SzPts val="2400"/>
              <a:buNone/>
            </a:pPr>
            <a:r>
              <a:rPr lang="en"/>
              <a:t>Post-Quantum Resources</a:t>
            </a:r>
            <a:endParaRPr/>
          </a:p>
        </p:txBody>
      </p:sp>
      <p:sp>
        <p:nvSpPr>
          <p:cNvPr id="1054" name="Google Shape;1054;p121"/>
          <p:cNvSpPr txBox="1">
            <a:spLocks noGrp="1"/>
          </p:cNvSpPr>
          <p:nvPr>
            <p:ph type="body" idx="4294967295"/>
          </p:nvPr>
        </p:nvSpPr>
        <p:spPr>
          <a:xfrm>
            <a:off x="628650" y="1223975"/>
            <a:ext cx="7813200" cy="3263400"/>
          </a:xfrm>
          <a:prstGeom prst="rect">
            <a:avLst/>
          </a:prstGeom>
          <a:noFill/>
          <a:ln>
            <a:noFill/>
          </a:ln>
        </p:spPr>
        <p:txBody>
          <a:bodyPr spcFirstLastPara="1" wrap="square" lIns="0" tIns="0" rIns="0" bIns="0" anchor="t" anchorCtr="0">
            <a:noAutofit/>
          </a:bodyPr>
          <a:lstStyle/>
          <a:p>
            <a:pPr marL="342900" marR="0" lvl="0" indent="-279400" algn="l" rtl="0">
              <a:lnSpc>
                <a:spcPct val="110000"/>
              </a:lnSpc>
              <a:spcBef>
                <a:spcPts val="0"/>
              </a:spcBef>
              <a:spcAft>
                <a:spcPts val="0"/>
              </a:spcAft>
              <a:buSzPts val="1800"/>
              <a:buChar char="●"/>
            </a:pPr>
            <a:r>
              <a:rPr lang="en" sz="1800"/>
              <a:t>Slack channel #interest-group-pqc-readiness</a:t>
            </a:r>
            <a:endParaRPr sz="1800"/>
          </a:p>
          <a:p>
            <a:pPr marL="342900" marR="0" lvl="0" indent="-279400" algn="l" rtl="0">
              <a:lnSpc>
                <a:spcPct val="110000"/>
              </a:lnSpc>
              <a:spcBef>
                <a:spcPts val="0"/>
              </a:spcBef>
              <a:spcAft>
                <a:spcPts val="0"/>
              </a:spcAft>
              <a:buSzPts val="1800"/>
              <a:buChar char="●"/>
            </a:pPr>
            <a:r>
              <a:rPr lang="en" sz="1800"/>
              <a:t>Blog post </a:t>
            </a:r>
            <a:r>
              <a:rPr lang="en" sz="1800" u="sng">
                <a:solidFill>
                  <a:schemeClr val="hlink"/>
                </a:solidFill>
                <a:hlinkClick r:id="rId3"/>
              </a:rPr>
              <a:t>https://openid.net/post-quantum-openid-connect/</a:t>
            </a:r>
            <a:endParaRPr sz="1800"/>
          </a:p>
          <a:p>
            <a:pPr marL="0" lvl="0" indent="0" algn="l" rtl="0">
              <a:lnSpc>
                <a:spcPct val="110000"/>
              </a:lnSpc>
              <a:spcBef>
                <a:spcPts val="700"/>
              </a:spcBef>
              <a:spcAft>
                <a:spcPts val="0"/>
              </a:spcAft>
              <a:buNone/>
            </a:pPr>
            <a:endParaRPr sz="1800"/>
          </a:p>
        </p:txBody>
      </p:sp>
      <p:sp>
        <p:nvSpPr>
          <p:cNvPr id="1055" name="Google Shape;1055;p1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theme/theme1.xml><?xml version="1.0" encoding="utf-8"?>
<a:theme xmlns:a="http://schemas.openxmlformats.org/drawingml/2006/main" name="OpenID Foundation">
  <a:themeElements>
    <a:clrScheme name="OpenID">
      <a:dk1>
        <a:srgbClr val="000000"/>
      </a:dk1>
      <a:lt1>
        <a:srgbClr val="FFFFFF"/>
      </a:lt1>
      <a:dk2>
        <a:srgbClr val="B3B3B3"/>
      </a:dk2>
      <a:lt2>
        <a:srgbClr val="F7931E"/>
      </a:lt2>
      <a:accent1>
        <a:srgbClr val="FDE9D2"/>
      </a:accent1>
      <a:accent2>
        <a:srgbClr val="BCBCBE"/>
      </a:accent2>
      <a:accent3>
        <a:srgbClr val="251EF7"/>
      </a:accent3>
      <a:accent4>
        <a:srgbClr val="1EF0F7"/>
      </a:accent4>
      <a:accent5>
        <a:srgbClr val="1EF793"/>
      </a:accent5>
      <a:accent6>
        <a:srgbClr val="931EF7"/>
      </a:accent6>
      <a:hlink>
        <a:srgbClr val="1E82F7"/>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3637</Words>
  <Application>Microsoft Office PowerPoint</Application>
  <PresentationFormat>On-screen Show (16:9)</PresentationFormat>
  <Paragraphs>118</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Helvetica Neue Light</vt:lpstr>
      <vt:lpstr>Arimo</vt:lpstr>
      <vt:lpstr>Arial</vt:lpstr>
      <vt:lpstr>Avenir</vt:lpstr>
      <vt:lpstr>Arial</vt:lpstr>
      <vt:lpstr>Helvetica Neue</vt:lpstr>
      <vt:lpstr>OpenID Foundation</vt:lpstr>
      <vt:lpstr>Simple Light</vt:lpstr>
      <vt:lpstr>Post-Quantum Cryptography Panel: Mike Jones and Joseph Heenan</vt:lpstr>
      <vt:lpstr>Why post-quantum, and why the hurry</vt:lpstr>
      <vt:lpstr>OpenID Connect: The Good News</vt:lpstr>
      <vt:lpstr>OpenID Connect: The Bad News</vt:lpstr>
      <vt:lpstr>Libraries, platforms and PKI are the bottleneck</vt:lpstr>
      <vt:lpstr>Conformance suite: what is already done</vt:lpstr>
      <vt:lpstr>Conformance suite: still to do</vt:lpstr>
      <vt:lpstr>Next: what you can do now, and what we are doing</vt:lpstr>
      <vt:lpstr>Post-Quantum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Michael Jones</dc:creator>
  <cp:lastModifiedBy>Michael Jones</cp:lastModifiedBy>
  <cp:revision>1</cp:revision>
  <dcterms:modified xsi:type="dcterms:W3CDTF">2026-11-03T17:03:52Z</dcterms:modified>
</cp:coreProperties>
</file>