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6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4" r:id="rId2"/>
    <p:sldMasterId id="2147483711" r:id="rId3"/>
    <p:sldMasterId id="2147483727" r:id="rId4"/>
    <p:sldMasterId id="2147483744" r:id="rId5"/>
    <p:sldMasterId id="2147483835" r:id="rId6"/>
    <p:sldMasterId id="2147483850" r:id="rId7"/>
  </p:sldMasterIdLst>
  <p:notesMasterIdLst>
    <p:notesMasterId r:id="rId13"/>
  </p:notesMasterIdLst>
  <p:sldIdLst>
    <p:sldId id="289" r:id="rId8"/>
    <p:sldId id="378" r:id="rId9"/>
    <p:sldId id="379" r:id="rId10"/>
    <p:sldId id="377" r:id="rId11"/>
    <p:sldId id="380" r:id="rId12"/>
  </p:sldIdLst>
  <p:sldSz cx="12192000" cy="6858000"/>
  <p:notesSz cx="6858000" cy="9144000"/>
  <p:defaultTextStyle>
    <a:defPPr>
      <a:defRPr lang="en-US"/>
    </a:defPPr>
    <a:lvl1pPr marL="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9"/>
    <p:restoredTop sz="96272"/>
  </p:normalViewPr>
  <p:slideViewPr>
    <p:cSldViewPr snapToGrid="0" snapToObjects="1">
      <p:cViewPr varScale="1">
        <p:scale>
          <a:sx n="92" d="100"/>
          <a:sy n="92" d="100"/>
        </p:scale>
        <p:origin x="225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31351-CD41-AE4E-BBD3-8F05C1D0AAC0}" type="datetimeFigureOut">
              <a:rPr lang="en-US" smtClean="0"/>
              <a:t>10/8/2023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9A1EE-9968-F749-8757-D0FEF388D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5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8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8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457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ed43e0de2d_4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ed43e0de2d_4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223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ed43e0de2d_4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ed43e0de2d_4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7144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ed43e0de2d_4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ed43e0de2d_4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ed43e0de2d_4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ed43e0de2d_4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994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C256E-6636-7142-8885-9915A8FA67C9}"/>
              </a:ext>
            </a:extLst>
          </p:cNvPr>
          <p:cNvSpPr/>
          <p:nvPr userDrawn="1"/>
        </p:nvSpPr>
        <p:spPr>
          <a:xfrm>
            <a:off x="536028" y="942970"/>
            <a:ext cx="11119944" cy="40596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11568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7155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2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B231-D1AB-7A48-8AC6-5262C7DF0A60}"/>
              </a:ext>
            </a:extLst>
          </p:cNvPr>
          <p:cNvSpPr txBox="1"/>
          <p:nvPr userDrawn="1"/>
        </p:nvSpPr>
        <p:spPr>
          <a:xfrm>
            <a:off x="265545" y="6576535"/>
            <a:ext cx="1775129" cy="24622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|   openid.net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D6CB9-A363-F14F-A1DE-31C89BE40B59}"/>
              </a:ext>
            </a:extLst>
          </p:cNvPr>
          <p:cNvSpPr txBox="1"/>
          <p:nvPr userDrawn="1"/>
        </p:nvSpPr>
        <p:spPr>
          <a:xfrm>
            <a:off x="-33453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E46433-FE02-AB47-9866-99409CD2BCE3}"/>
              </a:ext>
            </a:extLst>
          </p:cNvPr>
          <p:cNvCxnSpPr/>
          <p:nvPr userDrawn="1"/>
        </p:nvCxnSpPr>
        <p:spPr>
          <a:xfrm>
            <a:off x="1288799" y="6701882"/>
            <a:ext cx="96144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64F196-D0B0-BB40-879E-72D60D575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7046" y="6438521"/>
            <a:ext cx="1056640" cy="3842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83892-F61E-9146-9283-A886F8D8AD6A}"/>
              </a:ext>
            </a:extLst>
          </p:cNvPr>
          <p:cNvSpPr/>
          <p:nvPr userDrawn="1"/>
        </p:nvSpPr>
        <p:spPr>
          <a:xfrm>
            <a:off x="0" y="5691351"/>
            <a:ext cx="12192000" cy="11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560AD9E-C919-2140-961A-A728AECB8E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4232" y="5414078"/>
            <a:ext cx="3223536" cy="11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0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4173" y="3171464"/>
            <a:ext cx="11973568" cy="299448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64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148082"/>
            <a:ext cx="7201457" cy="1849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8116" y="1977815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14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64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91AFBD82-33E4-9541-BFA3-206975218C4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477927"/>
            <a:ext cx="5257800" cy="437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hart Placeholder 10">
            <a:extLst>
              <a:ext uri="{FF2B5EF4-FFF2-40B4-BE49-F238E27FC236}">
                <a16:creationId xmlns:a16="http://schemas.microsoft.com/office/drawing/2014/main" id="{B194B7F6-0EA3-B747-A9C7-04658E5018F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096000" y="1477927"/>
            <a:ext cx="5257800" cy="437991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2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64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3A5DBBD-7344-724D-9B23-03307F61A6A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147763"/>
            <a:ext cx="10515600" cy="48815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5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49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0"/>
          <p:cNvSpPr txBox="1">
            <a:spLocks noGrp="1"/>
          </p:cNvSpPr>
          <p:nvPr>
            <p:ph type="title"/>
          </p:nvPr>
        </p:nvSpPr>
        <p:spPr>
          <a:xfrm>
            <a:off x="281528" y="303214"/>
            <a:ext cx="11628800" cy="5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3158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30"/>
          <p:cNvSpPr txBox="1">
            <a:spLocks noGrp="1"/>
          </p:cNvSpPr>
          <p:nvPr>
            <p:ph type="body" idx="1"/>
          </p:nvPr>
        </p:nvSpPr>
        <p:spPr>
          <a:xfrm>
            <a:off x="281528" y="1000125"/>
            <a:ext cx="11628800" cy="54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380" tIns="43158" rIns="88380" bIns="43158" anchor="t" anchorCtr="0">
            <a:noAutofit/>
          </a:bodyPr>
          <a:lstStyle>
            <a:lvl1pPr marL="609463" lvl="0" indent="-457098" algn="l" rtl="0">
              <a:spcBef>
                <a:spcPts val="667"/>
              </a:spcBef>
              <a:spcAft>
                <a:spcPts val="0"/>
              </a:spcAft>
              <a:buSzPts val="1800"/>
              <a:buChar char="■"/>
              <a:defRPr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8926" lvl="1" indent="-431703" algn="l" rtl="0">
              <a:spcBef>
                <a:spcPts val="667"/>
              </a:spcBef>
              <a:spcAft>
                <a:spcPts val="0"/>
              </a:spcAft>
              <a:buSzPts val="1500"/>
              <a:buChar char="●"/>
              <a:defRPr>
                <a:latin typeface="Franklin Gothic"/>
                <a:ea typeface="Franklin Gothic"/>
                <a:cs typeface="Franklin Gothic"/>
                <a:sym typeface="Franklin Gothic"/>
              </a:defRPr>
            </a:lvl2pPr>
            <a:lvl3pPr marL="1828388" lvl="2" indent="-423239" algn="l" rtl="0">
              <a:spcBef>
                <a:spcPts val="400"/>
              </a:spcBef>
              <a:spcAft>
                <a:spcPts val="0"/>
              </a:spcAft>
              <a:buSzPts val="1400"/>
              <a:buFont typeface="Franklin Gothic"/>
              <a:buChar char="▪"/>
              <a:defRPr>
                <a:latin typeface="Franklin Gothic"/>
                <a:ea typeface="Franklin Gothic"/>
                <a:cs typeface="Franklin Gothic"/>
                <a:sym typeface="Franklin Gothic"/>
              </a:defRPr>
            </a:lvl3pPr>
            <a:lvl4pPr marL="2437852" lvl="3" indent="-406309" algn="l" rtl="0">
              <a:spcBef>
                <a:spcPts val="267"/>
              </a:spcBef>
              <a:spcAft>
                <a:spcPts val="0"/>
              </a:spcAft>
              <a:buSzPts val="1200"/>
              <a:buFont typeface="Franklin Gothic"/>
              <a:buChar char="▪"/>
              <a:defRPr>
                <a:latin typeface="Franklin Gothic"/>
                <a:ea typeface="Franklin Gothic"/>
                <a:cs typeface="Franklin Gothic"/>
                <a:sym typeface="Franklin Gothic"/>
              </a:defRPr>
            </a:lvl4pPr>
            <a:lvl5pPr marL="3047315" lvl="4" indent="-397844" algn="l" rtl="0">
              <a:spcBef>
                <a:spcPts val="133"/>
              </a:spcBef>
              <a:spcAft>
                <a:spcPts val="0"/>
              </a:spcAft>
              <a:buSzPts val="1100"/>
              <a:buFont typeface="Franklin Gothic"/>
              <a:buChar char="▪"/>
              <a:defRPr>
                <a:latin typeface="Franklin Gothic"/>
                <a:ea typeface="Franklin Gothic"/>
                <a:cs typeface="Franklin Gothic"/>
                <a:sym typeface="Franklin Gothic"/>
              </a:defRPr>
            </a:lvl5pPr>
            <a:lvl6pPr marL="3656778" lvl="5" indent="-423239" algn="l" rtl="0">
              <a:spcBef>
                <a:spcPts val="133"/>
              </a:spcBef>
              <a:spcAft>
                <a:spcPts val="0"/>
              </a:spcAft>
              <a:buSzPts val="1400"/>
              <a:buChar char="▪"/>
              <a:defRPr/>
            </a:lvl6pPr>
            <a:lvl7pPr marL="4266241" lvl="6" indent="-423239" algn="l" rtl="0">
              <a:spcBef>
                <a:spcPts val="133"/>
              </a:spcBef>
              <a:spcAft>
                <a:spcPts val="0"/>
              </a:spcAft>
              <a:buSzPts val="1400"/>
              <a:buChar char="▪"/>
              <a:defRPr/>
            </a:lvl7pPr>
            <a:lvl8pPr marL="4875702" lvl="7" indent="-423239" algn="l" rtl="0">
              <a:spcBef>
                <a:spcPts val="133"/>
              </a:spcBef>
              <a:spcAft>
                <a:spcPts val="0"/>
              </a:spcAft>
              <a:buSzPts val="1400"/>
              <a:buChar char="▪"/>
              <a:defRPr/>
            </a:lvl8pPr>
            <a:lvl9pPr marL="5485167" lvl="8" indent="-423239" algn="l" rtl="0">
              <a:spcBef>
                <a:spcPts val="133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603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C256E-6636-7142-8885-9915A8FA67C9}"/>
              </a:ext>
            </a:extLst>
          </p:cNvPr>
          <p:cNvSpPr/>
          <p:nvPr userDrawn="1"/>
        </p:nvSpPr>
        <p:spPr>
          <a:xfrm>
            <a:off x="536028" y="942970"/>
            <a:ext cx="11119944" cy="40596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11568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7155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2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B231-D1AB-7A48-8AC6-5262C7DF0A60}"/>
              </a:ext>
            </a:extLst>
          </p:cNvPr>
          <p:cNvSpPr txBox="1"/>
          <p:nvPr userDrawn="1"/>
        </p:nvSpPr>
        <p:spPr>
          <a:xfrm>
            <a:off x="265545" y="6576535"/>
            <a:ext cx="1775129" cy="24622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  <a:latin typeface="Arial"/>
              </a:rPr>
              <a:t>|   openid.net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D6CB9-A363-F14F-A1DE-31C89BE40B59}"/>
              </a:ext>
            </a:extLst>
          </p:cNvPr>
          <p:cNvSpPr txBox="1"/>
          <p:nvPr userDrawn="1"/>
        </p:nvSpPr>
        <p:spPr>
          <a:xfrm>
            <a:off x="-33453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algn="ctr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E46433-FE02-AB47-9866-99409CD2BCE3}"/>
              </a:ext>
            </a:extLst>
          </p:cNvPr>
          <p:cNvCxnSpPr/>
          <p:nvPr userDrawn="1"/>
        </p:nvCxnSpPr>
        <p:spPr>
          <a:xfrm>
            <a:off x="1288799" y="6701882"/>
            <a:ext cx="96144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64F196-D0B0-BB40-879E-72D60D575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7046" y="6438521"/>
            <a:ext cx="1056640" cy="3842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83892-F61E-9146-9283-A886F8D8AD6A}"/>
              </a:ext>
            </a:extLst>
          </p:cNvPr>
          <p:cNvSpPr/>
          <p:nvPr userDrawn="1"/>
        </p:nvSpPr>
        <p:spPr>
          <a:xfrm>
            <a:off x="0" y="5691351"/>
            <a:ext cx="12192000" cy="11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560AD9E-C919-2140-961A-A728AECB8E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4232" y="5414078"/>
            <a:ext cx="3223536" cy="11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6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78606"/>
            <a:ext cx="10363200" cy="50245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931549"/>
            <a:ext cx="10363200" cy="847059"/>
          </a:xfrm>
        </p:spPr>
        <p:txBody>
          <a:bodyPr/>
          <a:lstStyle>
            <a:lvl1pPr marL="0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10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21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326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434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D1096E-A5B0-C043-9DAF-3ED0EF51A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588" r="62023"/>
          <a:stretch/>
        </p:blipFill>
        <p:spPr>
          <a:xfrm>
            <a:off x="5035550" y="267133"/>
            <a:ext cx="2120902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9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54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082"/>
            <a:ext cx="10515600" cy="4855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2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708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356"/>
            <a:ext cx="10515600" cy="4150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9"/>
            <a:ext cx="10515600" cy="629977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51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78606"/>
            <a:ext cx="10363200" cy="50245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931549"/>
            <a:ext cx="10363200" cy="847059"/>
          </a:xfrm>
        </p:spPr>
        <p:txBody>
          <a:bodyPr/>
          <a:lstStyle>
            <a:lvl1pPr marL="0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10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21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326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434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D1096E-A5B0-C043-9DAF-3ED0EF51A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588" r="62023"/>
          <a:stretch/>
        </p:blipFill>
        <p:spPr>
          <a:xfrm>
            <a:off x="5035550" y="267133"/>
            <a:ext cx="2120902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6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07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6A8643-D30D-164E-A3F0-BB81FC20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1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11441" y="130631"/>
            <a:ext cx="5166301" cy="60353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477882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0971" y="1838919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27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4173" y="3171464"/>
            <a:ext cx="11973568" cy="299448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148082"/>
            <a:ext cx="7201457" cy="1849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8116" y="1977815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855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91AFBD82-33E4-9541-BFA3-206975218C4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477927"/>
            <a:ext cx="5257800" cy="437991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5" name="Chart Placeholder 10">
            <a:extLst>
              <a:ext uri="{FF2B5EF4-FFF2-40B4-BE49-F238E27FC236}">
                <a16:creationId xmlns:a16="http://schemas.microsoft.com/office/drawing/2014/main" id="{B194B7F6-0EA3-B747-A9C7-04658E5018F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096000" y="1477927"/>
            <a:ext cx="5257800" cy="437991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4457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3A5DBBD-7344-724D-9B23-03307F61A6A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147763"/>
            <a:ext cx="10515600" cy="4881562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81164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9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14B761-085E-3E47-B3A1-75411311EA9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07CED2-0CBD-2444-8257-8928FFE8C3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3816" y="4626834"/>
            <a:ext cx="3984368" cy="14488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918" y="1310080"/>
            <a:ext cx="8242449" cy="3346704"/>
          </a:xfrm>
        </p:spPr>
        <p:txBody>
          <a:bodyPr anchor="ctr" anchorCtr="0"/>
          <a:lstStyle>
            <a:lvl1pPr marL="91422" indent="-457108" algn="ctr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E6679-3DB5-ED47-8E67-1EFF8548F6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7071" y="6075363"/>
            <a:ext cx="8297863" cy="55721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Additional CTA info</a:t>
            </a:r>
          </a:p>
        </p:txBody>
      </p:sp>
    </p:spTree>
    <p:extLst>
      <p:ext uri="{BB962C8B-B14F-4D97-AF65-F5344CB8AC3E}">
        <p14:creationId xmlns:p14="http://schemas.microsoft.com/office/powerpoint/2010/main" val="34422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C256E-6636-7142-8885-9915A8FA67C9}"/>
              </a:ext>
            </a:extLst>
          </p:cNvPr>
          <p:cNvSpPr/>
          <p:nvPr userDrawn="1"/>
        </p:nvSpPr>
        <p:spPr>
          <a:xfrm>
            <a:off x="536028" y="942970"/>
            <a:ext cx="11119944" cy="40596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11568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7155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2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B231-D1AB-7A48-8AC6-5262C7DF0A60}"/>
              </a:ext>
            </a:extLst>
          </p:cNvPr>
          <p:cNvSpPr txBox="1"/>
          <p:nvPr userDrawn="1"/>
        </p:nvSpPr>
        <p:spPr>
          <a:xfrm>
            <a:off x="265545" y="6576535"/>
            <a:ext cx="1775129" cy="24622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  <a:latin typeface="Arial"/>
              </a:rPr>
              <a:t>|   openid.net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D6CB9-A363-F14F-A1DE-31C89BE40B59}"/>
              </a:ext>
            </a:extLst>
          </p:cNvPr>
          <p:cNvSpPr txBox="1"/>
          <p:nvPr userDrawn="1"/>
        </p:nvSpPr>
        <p:spPr>
          <a:xfrm>
            <a:off x="-33453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algn="ctr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E46433-FE02-AB47-9866-99409CD2BCE3}"/>
              </a:ext>
            </a:extLst>
          </p:cNvPr>
          <p:cNvCxnSpPr/>
          <p:nvPr userDrawn="1"/>
        </p:nvCxnSpPr>
        <p:spPr>
          <a:xfrm>
            <a:off x="1288799" y="6701882"/>
            <a:ext cx="96144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64F196-D0B0-BB40-879E-72D60D575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7046" y="6438521"/>
            <a:ext cx="1056640" cy="3842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83892-F61E-9146-9283-A886F8D8AD6A}"/>
              </a:ext>
            </a:extLst>
          </p:cNvPr>
          <p:cNvSpPr/>
          <p:nvPr userDrawn="1"/>
        </p:nvSpPr>
        <p:spPr>
          <a:xfrm>
            <a:off x="0" y="5691351"/>
            <a:ext cx="12192000" cy="11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560AD9E-C919-2140-961A-A728AECB8E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4232" y="5414078"/>
            <a:ext cx="3223536" cy="11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3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24"/>
            <a:ext cx="10515600" cy="6544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082"/>
            <a:ext cx="10515600" cy="4855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62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78606"/>
            <a:ext cx="10363200" cy="50245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931549"/>
            <a:ext cx="10363200" cy="847059"/>
          </a:xfrm>
        </p:spPr>
        <p:txBody>
          <a:bodyPr/>
          <a:lstStyle>
            <a:lvl1pPr marL="0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10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21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326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434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94E0268-E72C-F945-A777-CD4736F718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D1096E-A5B0-C043-9DAF-3ED0EF51A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588" r="62023"/>
          <a:stretch/>
        </p:blipFill>
        <p:spPr>
          <a:xfrm>
            <a:off x="5035550" y="267133"/>
            <a:ext cx="2120902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0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54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082"/>
            <a:ext cx="10515600" cy="4855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9A4242-61B2-FE4D-AD3D-F5DF77ABAA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7278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708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356"/>
            <a:ext cx="10515600" cy="4150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9"/>
            <a:ext cx="10515600" cy="629977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5323F2-6537-EB43-AC9B-EF7BCF3ED5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80816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43A86D2-8816-9043-AA2B-0B580F57F2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22917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657D58C-DF32-EA40-AB89-31377E0EF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76857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46DFFA-A06C-1445-B6B8-BB806D839B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76349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6A8643-D30D-164E-A3F0-BB81FC20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46E1FC9-41AB-B44C-AD86-D5D7FBE3FF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2317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11441" y="130631"/>
            <a:ext cx="5166301" cy="60353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477882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0971" y="1838919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570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4173" y="3171464"/>
            <a:ext cx="11973568" cy="299448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148082"/>
            <a:ext cx="7201457" cy="1849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8116" y="1977815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70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91AFBD82-33E4-9541-BFA3-206975218C4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477927"/>
            <a:ext cx="5257800" cy="437991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5" name="Chart Placeholder 10">
            <a:extLst>
              <a:ext uri="{FF2B5EF4-FFF2-40B4-BE49-F238E27FC236}">
                <a16:creationId xmlns:a16="http://schemas.microsoft.com/office/drawing/2014/main" id="{B194B7F6-0EA3-B747-A9C7-04658E5018F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096000" y="1477927"/>
            <a:ext cx="5257800" cy="437991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7526A5-01AD-DE43-87AC-A896383A82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41194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976"/>
            <a:ext cx="10515600" cy="708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356"/>
            <a:ext cx="10515600" cy="4150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9"/>
            <a:ext cx="10515600" cy="629977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15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3A5DBBD-7344-724D-9B23-03307F61A6A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147763"/>
            <a:ext cx="10515600" cy="4881562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55631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E6A445E4-DA5B-0041-8A79-AD5583DC86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419587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14B761-085E-3E47-B3A1-75411311EA9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07CED2-0CBD-2444-8257-8928FFE8C3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3816" y="4626834"/>
            <a:ext cx="3984368" cy="14488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918" y="1310080"/>
            <a:ext cx="8242449" cy="3346704"/>
          </a:xfrm>
        </p:spPr>
        <p:txBody>
          <a:bodyPr anchor="ctr" anchorCtr="0"/>
          <a:lstStyle>
            <a:lvl1pPr marL="91422" indent="-457108" algn="ctr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E6679-3DB5-ED47-8E67-1EFF8548F6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7071" y="6075363"/>
            <a:ext cx="8297863" cy="55721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Additional CTA info</a:t>
            </a:r>
          </a:p>
        </p:txBody>
      </p:sp>
    </p:spTree>
    <p:extLst>
      <p:ext uri="{BB962C8B-B14F-4D97-AF65-F5344CB8AC3E}">
        <p14:creationId xmlns:p14="http://schemas.microsoft.com/office/powerpoint/2010/main" val="384914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04400" y="548767"/>
            <a:ext cx="11360800" cy="852800"/>
          </a:xfrm>
          <a:prstGeom prst="rect">
            <a:avLst/>
          </a:prstGeom>
        </p:spPr>
        <p:txBody>
          <a:bodyPr spcFirstLastPara="1" wrap="square" lIns="91407" tIns="91407" rIns="91407" bIns="91407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07" tIns="91407" rIns="91407" bIns="9140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>
                <a:solidFill>
                  <a:srgbClr val="222020"/>
                </a:solidFill>
                <a:latin typeface="Arial"/>
              </a:rPr>
              <a:pPr algn="r"/>
              <a:t>‹#›</a:t>
            </a:fld>
            <a:endParaRPr lang="en">
              <a:solidFill>
                <a:srgbClr val="22202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C256E-6636-7142-8885-9915A8FA67C9}"/>
              </a:ext>
            </a:extLst>
          </p:cNvPr>
          <p:cNvSpPr/>
          <p:nvPr userDrawn="1"/>
        </p:nvSpPr>
        <p:spPr>
          <a:xfrm>
            <a:off x="536028" y="942970"/>
            <a:ext cx="11119944" cy="40596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11568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7155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2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B231-D1AB-7A48-8AC6-5262C7DF0A60}"/>
              </a:ext>
            </a:extLst>
          </p:cNvPr>
          <p:cNvSpPr txBox="1"/>
          <p:nvPr userDrawn="1"/>
        </p:nvSpPr>
        <p:spPr>
          <a:xfrm>
            <a:off x="265545" y="6576535"/>
            <a:ext cx="1775129" cy="24622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  <a:latin typeface="Arial"/>
              </a:rPr>
              <a:t>|   openid.net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D6CB9-A363-F14F-A1DE-31C89BE40B59}"/>
              </a:ext>
            </a:extLst>
          </p:cNvPr>
          <p:cNvSpPr txBox="1"/>
          <p:nvPr userDrawn="1"/>
        </p:nvSpPr>
        <p:spPr>
          <a:xfrm>
            <a:off x="-33453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algn="ctr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E46433-FE02-AB47-9866-99409CD2BCE3}"/>
              </a:ext>
            </a:extLst>
          </p:cNvPr>
          <p:cNvCxnSpPr/>
          <p:nvPr userDrawn="1"/>
        </p:nvCxnSpPr>
        <p:spPr>
          <a:xfrm>
            <a:off x="1288799" y="6701882"/>
            <a:ext cx="96144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64F196-D0B0-BB40-879E-72D60D575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7046" y="6438521"/>
            <a:ext cx="1056640" cy="3842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83892-F61E-9146-9283-A886F8D8AD6A}"/>
              </a:ext>
            </a:extLst>
          </p:cNvPr>
          <p:cNvSpPr/>
          <p:nvPr userDrawn="1"/>
        </p:nvSpPr>
        <p:spPr>
          <a:xfrm>
            <a:off x="0" y="5691351"/>
            <a:ext cx="12192000" cy="11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560AD9E-C919-2140-961A-A728AECB8E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4232" y="5414078"/>
            <a:ext cx="3223536" cy="11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8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78606"/>
            <a:ext cx="10363200" cy="50245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931549"/>
            <a:ext cx="10363200" cy="847059"/>
          </a:xfrm>
        </p:spPr>
        <p:txBody>
          <a:bodyPr/>
          <a:lstStyle>
            <a:lvl1pPr marL="0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10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21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326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434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94E0268-E72C-F945-A777-CD4736F718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D1096E-A5B0-C043-9DAF-3ED0EF51A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588" r="62023"/>
          <a:stretch/>
        </p:blipFill>
        <p:spPr>
          <a:xfrm>
            <a:off x="5035550" y="267133"/>
            <a:ext cx="2120902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3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54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082"/>
            <a:ext cx="10515600" cy="4855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9A4242-61B2-FE4D-AD3D-F5DF77ABAA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0948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708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356"/>
            <a:ext cx="10515600" cy="4150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9"/>
            <a:ext cx="10515600" cy="629977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5323F2-6537-EB43-AC9B-EF7BCF3ED5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06237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43A86D2-8816-9043-AA2B-0B580F57F2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54026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657D58C-DF32-EA40-AB89-31377E0EF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61897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64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9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46DFFA-A06C-1445-B6B8-BB806D839B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60579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6A8643-D30D-164E-A3F0-BB81FC20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46E1FC9-41AB-B44C-AD86-D5D7FBE3FF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63280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11441" y="130631"/>
            <a:ext cx="5166301" cy="60353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477882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0971" y="1838919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216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4173" y="3171464"/>
            <a:ext cx="11973568" cy="299448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148082"/>
            <a:ext cx="7201457" cy="1849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8116" y="1977815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89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91AFBD82-33E4-9541-BFA3-206975218C4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477927"/>
            <a:ext cx="5257800" cy="437991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5" name="Chart Placeholder 10">
            <a:extLst>
              <a:ext uri="{FF2B5EF4-FFF2-40B4-BE49-F238E27FC236}">
                <a16:creationId xmlns:a16="http://schemas.microsoft.com/office/drawing/2014/main" id="{B194B7F6-0EA3-B747-A9C7-04658E5018F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096000" y="1477927"/>
            <a:ext cx="5257800" cy="437991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7526A5-01AD-DE43-87AC-A896383A82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4370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3A5DBBD-7344-724D-9B23-03307F61A6A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147763"/>
            <a:ext cx="10515600" cy="4881562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5075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E6A445E4-DA5B-0041-8A79-AD5583DC86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424639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14B761-085E-3E47-B3A1-75411311EA9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07CED2-0CBD-2444-8257-8928FFE8C3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3816" y="4626834"/>
            <a:ext cx="3984368" cy="14488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918" y="1310080"/>
            <a:ext cx="8242449" cy="3346704"/>
          </a:xfrm>
        </p:spPr>
        <p:txBody>
          <a:bodyPr anchor="ctr" anchorCtr="0"/>
          <a:lstStyle>
            <a:lvl1pPr marL="91422" indent="-457108" algn="ctr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E6679-3DB5-ED47-8E67-1EFF8548F6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7071" y="6075363"/>
            <a:ext cx="8297863" cy="55721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Additional CTA info</a:t>
            </a:r>
          </a:p>
        </p:txBody>
      </p:sp>
    </p:spTree>
    <p:extLst>
      <p:ext uri="{BB962C8B-B14F-4D97-AF65-F5344CB8AC3E}">
        <p14:creationId xmlns:p14="http://schemas.microsoft.com/office/powerpoint/2010/main" val="79611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C256E-6636-7142-8885-9915A8FA67C9}"/>
              </a:ext>
            </a:extLst>
          </p:cNvPr>
          <p:cNvSpPr/>
          <p:nvPr userDrawn="1"/>
        </p:nvSpPr>
        <p:spPr>
          <a:xfrm>
            <a:off x="536028" y="942970"/>
            <a:ext cx="11119944" cy="40596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11568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7155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2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B231-D1AB-7A48-8AC6-5262C7DF0A60}"/>
              </a:ext>
            </a:extLst>
          </p:cNvPr>
          <p:cNvSpPr txBox="1"/>
          <p:nvPr userDrawn="1"/>
        </p:nvSpPr>
        <p:spPr>
          <a:xfrm>
            <a:off x="265545" y="6576535"/>
            <a:ext cx="1775129" cy="24622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  <a:latin typeface="Arial"/>
              </a:rPr>
              <a:t>|   openid.net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D6CB9-A363-F14F-A1DE-31C89BE40B59}"/>
              </a:ext>
            </a:extLst>
          </p:cNvPr>
          <p:cNvSpPr txBox="1"/>
          <p:nvPr userDrawn="1"/>
        </p:nvSpPr>
        <p:spPr>
          <a:xfrm>
            <a:off x="-33453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pPr algn="ctr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algn="ctr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E46433-FE02-AB47-9866-99409CD2BCE3}"/>
              </a:ext>
            </a:extLst>
          </p:cNvPr>
          <p:cNvCxnSpPr/>
          <p:nvPr userDrawn="1"/>
        </p:nvCxnSpPr>
        <p:spPr>
          <a:xfrm>
            <a:off x="1288799" y="6701882"/>
            <a:ext cx="96144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64F196-D0B0-BB40-879E-72D60D575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7046" y="6438521"/>
            <a:ext cx="1056640" cy="3842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83892-F61E-9146-9283-A886F8D8AD6A}"/>
              </a:ext>
            </a:extLst>
          </p:cNvPr>
          <p:cNvSpPr/>
          <p:nvPr userDrawn="1"/>
        </p:nvSpPr>
        <p:spPr>
          <a:xfrm>
            <a:off x="0" y="5691351"/>
            <a:ext cx="12192000" cy="11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560AD9E-C919-2140-961A-A728AECB8E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4232" y="5414078"/>
            <a:ext cx="3223536" cy="11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78606"/>
            <a:ext cx="10363200" cy="50245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108" indent="0" algn="ctr">
              <a:buNone/>
              <a:defRPr sz="2000"/>
            </a:lvl2pPr>
            <a:lvl3pPr marL="914218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2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931549"/>
            <a:ext cx="10363200" cy="847059"/>
          </a:xfrm>
        </p:spPr>
        <p:txBody>
          <a:bodyPr/>
          <a:lstStyle>
            <a:lvl1pPr marL="0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10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218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326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434" indent="0" algn="ctr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94E0268-E72C-F945-A777-CD4736F718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D1096E-A5B0-C043-9DAF-3ED0EF51A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588" r="62023"/>
          <a:stretch/>
        </p:blipFill>
        <p:spPr>
          <a:xfrm>
            <a:off x="5035550" y="267133"/>
            <a:ext cx="2120902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4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964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52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544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082"/>
            <a:ext cx="10515600" cy="4855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9A4242-61B2-FE4D-AD3D-F5DF77ABAA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51499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708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356"/>
            <a:ext cx="10515600" cy="4150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9"/>
            <a:ext cx="10515600" cy="629977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5323F2-6537-EB43-AC9B-EF7BCF3ED5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0545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43A86D2-8816-9043-AA2B-0B580F57F2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49359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657D58C-DF32-EA40-AB89-31377E0EF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417592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46DFFA-A06C-1445-B6B8-BB806D839B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74295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6A8643-D30D-164E-A3F0-BB81FC20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46E1FC9-41AB-B44C-AD86-D5D7FBE3FF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84526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11441" y="130631"/>
            <a:ext cx="5166301" cy="60353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477882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0971" y="1838919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08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4173" y="3171464"/>
            <a:ext cx="11973568" cy="299448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148082"/>
            <a:ext cx="7201457" cy="1849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8116" y="1977815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67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91AFBD82-33E4-9541-BFA3-206975218C4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477927"/>
            <a:ext cx="5257800" cy="437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hart Placeholder 10">
            <a:extLst>
              <a:ext uri="{FF2B5EF4-FFF2-40B4-BE49-F238E27FC236}">
                <a16:creationId xmlns:a16="http://schemas.microsoft.com/office/drawing/2014/main" id="{B194B7F6-0EA3-B747-A9C7-04658E5018F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096000" y="1477927"/>
            <a:ext cx="5257800" cy="437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7526A5-01AD-DE43-87AC-A896383A82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84906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3A5DBBD-7344-724D-9B23-03307F61A6A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147763"/>
            <a:ext cx="10515600" cy="4881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02196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35964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1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E6A445E4-DA5B-0041-8A79-AD5583DC86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7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  <a:lvl3pPr marL="914218" indent="0">
              <a:buNone/>
              <a:defRPr/>
            </a:lvl3pPr>
            <a:lvl4pPr marL="1371326" indent="0">
              <a:buNone/>
              <a:defRPr/>
            </a:lvl4pPr>
            <a:lvl5pPr marL="1828434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91361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14B761-085E-3E47-B3A1-75411311EA9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07CED2-0CBD-2444-8257-8928FFE8C3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3816" y="4626834"/>
            <a:ext cx="3984368" cy="14488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918" y="1310080"/>
            <a:ext cx="8242449" cy="3346704"/>
          </a:xfrm>
        </p:spPr>
        <p:txBody>
          <a:bodyPr anchor="ctr" anchorCtr="0"/>
          <a:lstStyle>
            <a:lvl1pPr marL="91422" indent="-457108" algn="ctr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E6679-3DB5-ED47-8E67-1EFF8548F6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7071" y="6075363"/>
            <a:ext cx="8297863" cy="55721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Additional CTA info</a:t>
            </a:r>
          </a:p>
        </p:txBody>
      </p:sp>
    </p:spTree>
    <p:extLst>
      <p:ext uri="{BB962C8B-B14F-4D97-AF65-F5344CB8AC3E}">
        <p14:creationId xmlns:p14="http://schemas.microsoft.com/office/powerpoint/2010/main" val="118737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C256E-6636-7142-8885-9915A8FA67C9}"/>
              </a:ext>
            </a:extLst>
          </p:cNvPr>
          <p:cNvSpPr/>
          <p:nvPr userDrawn="1"/>
        </p:nvSpPr>
        <p:spPr>
          <a:xfrm>
            <a:off x="536028" y="942970"/>
            <a:ext cx="11119944" cy="40596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11568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7154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2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B231-D1AB-7A48-8AC6-5262C7DF0A60}"/>
              </a:ext>
            </a:extLst>
          </p:cNvPr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dirty="0">
                <a:solidFill>
                  <a:srgbClr val="FFFFFF"/>
                </a:solidFill>
                <a:latin typeface="Arial"/>
              </a:rPr>
              <a:t>|   openid.net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D6CB9-A363-F14F-A1DE-31C89BE40B59}"/>
              </a:ext>
            </a:extLst>
          </p:cNvPr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 defTabSz="914400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algn="ctr" defTabSz="914400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E46433-FE02-AB47-9866-99409CD2BCE3}"/>
              </a:ext>
            </a:extLst>
          </p:cNvPr>
          <p:cNvCxnSpPr/>
          <p:nvPr userDrawn="1"/>
        </p:nvCxnSpPr>
        <p:spPr>
          <a:xfrm>
            <a:off x="1288797" y="6701882"/>
            <a:ext cx="96144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64F196-D0B0-BB40-879E-72D60D575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7046" y="6438520"/>
            <a:ext cx="1056640" cy="3842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83892-F61E-9146-9283-A886F8D8AD6A}"/>
              </a:ext>
            </a:extLst>
          </p:cNvPr>
          <p:cNvSpPr/>
          <p:nvPr userDrawn="1"/>
        </p:nvSpPr>
        <p:spPr>
          <a:xfrm>
            <a:off x="0" y="5691351"/>
            <a:ext cx="12192000" cy="11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560AD9E-C919-2140-961A-A728AECB8E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4232" y="5414078"/>
            <a:ext cx="3223536" cy="11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7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78606"/>
            <a:ext cx="10363200" cy="50245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931547"/>
            <a:ext cx="10363200" cy="847059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94E0268-E72C-F945-A777-CD4736F718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D1096E-A5B0-C043-9DAF-3ED0EF51A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588" r="62023"/>
          <a:stretch/>
        </p:blipFill>
        <p:spPr>
          <a:xfrm>
            <a:off x="5035549" y="267133"/>
            <a:ext cx="2120902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544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080"/>
            <a:ext cx="10515600" cy="4855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9A4242-61B2-FE4D-AD3D-F5DF77ABAA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97290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708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354"/>
            <a:ext cx="10515600" cy="4150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7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5323F2-6537-EB43-AC9B-EF7BCF3ED5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78494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43A86D2-8816-9043-AA2B-0B580F57F2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03761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68400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657D58C-DF32-EA40-AB89-31377E0EF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410958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46DFFA-A06C-1445-B6B8-BB806D839B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00500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35954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835954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835954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6A8643-D30D-164E-A3F0-BB81FC20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168400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46E1FC9-41AB-B44C-AD86-D5D7FBE3FF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07333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35964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2" y="1835956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6A8643-D30D-164E-A3F0-BB81FC20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168402"/>
            <a:ext cx="10515600" cy="667555"/>
          </a:xfrm>
        </p:spPr>
        <p:txBody>
          <a:bodyPr/>
          <a:lstStyle>
            <a:lvl1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21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090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11439" y="130629"/>
            <a:ext cx="5166301" cy="60353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477882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0969" y="1838918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80" tIns="182880" rIns="182880" bIns="18288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022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4173" y="3171463"/>
            <a:ext cx="11973568" cy="299448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48080"/>
            <a:ext cx="7201457" cy="1849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8114" y="1977814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80" tIns="182880" rIns="182880" bIns="18288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289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91AFBD82-33E4-9541-BFA3-206975218C4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477926"/>
            <a:ext cx="5257800" cy="437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hart Placeholder 10">
            <a:extLst>
              <a:ext uri="{FF2B5EF4-FFF2-40B4-BE49-F238E27FC236}">
                <a16:creationId xmlns:a16="http://schemas.microsoft.com/office/drawing/2014/main" id="{B194B7F6-0EA3-B747-A9C7-04658E5018F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096000" y="1477926"/>
            <a:ext cx="5257800" cy="437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7526A5-01AD-DE43-87AC-A896383A82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277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3A5DBBD-7344-724D-9B23-03307F61A6A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147763"/>
            <a:ext cx="10515600" cy="4881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88092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E6A445E4-DA5B-0041-8A79-AD5583DC86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92388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14B761-085E-3E47-B3A1-75411311EA9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07CED2-0CBD-2444-8257-8928FFE8C3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3816" y="4626834"/>
            <a:ext cx="3984368" cy="14488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917" y="1310080"/>
            <a:ext cx="8242449" cy="3346704"/>
          </a:xfrm>
        </p:spPr>
        <p:txBody>
          <a:bodyPr anchor="ctr" anchorCtr="0"/>
          <a:lstStyle>
            <a:lvl1pPr marL="91440" indent="-457200" algn="ctr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E6679-3DB5-ED47-8E67-1EFF8548F6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7069" y="6075363"/>
            <a:ext cx="8297863" cy="55721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Additional CTA info</a:t>
            </a:r>
          </a:p>
        </p:txBody>
      </p:sp>
    </p:spTree>
    <p:extLst>
      <p:ext uri="{BB962C8B-B14F-4D97-AF65-F5344CB8AC3E}">
        <p14:creationId xmlns:p14="http://schemas.microsoft.com/office/powerpoint/2010/main" val="419744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5C256E-6636-7142-8885-9915A8FA67C9}"/>
              </a:ext>
            </a:extLst>
          </p:cNvPr>
          <p:cNvSpPr/>
          <p:nvPr userDrawn="1"/>
        </p:nvSpPr>
        <p:spPr>
          <a:xfrm>
            <a:off x="536028" y="942970"/>
            <a:ext cx="11119944" cy="405961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11568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7154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2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0B231-D1AB-7A48-8AC6-5262C7DF0A60}"/>
              </a:ext>
            </a:extLst>
          </p:cNvPr>
          <p:cNvSpPr txBox="1"/>
          <p:nvPr userDrawn="1"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dirty="0">
                <a:solidFill>
                  <a:srgbClr val="FFFFFF"/>
                </a:solidFill>
                <a:latin typeface="Arial"/>
              </a:rPr>
              <a:t>|   openid.net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D6CB9-A363-F14F-A1DE-31C89BE40B59}"/>
              </a:ext>
            </a:extLst>
          </p:cNvPr>
          <p:cNvSpPr txBox="1"/>
          <p:nvPr userDrawn="1"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 defTabSz="914400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algn="ctr" defTabSz="914400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E46433-FE02-AB47-9866-99409CD2BCE3}"/>
              </a:ext>
            </a:extLst>
          </p:cNvPr>
          <p:cNvCxnSpPr/>
          <p:nvPr userDrawn="1"/>
        </p:nvCxnSpPr>
        <p:spPr>
          <a:xfrm>
            <a:off x="1288797" y="6701882"/>
            <a:ext cx="961440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064F196-D0B0-BB40-879E-72D60D5755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7046" y="6438520"/>
            <a:ext cx="1056640" cy="38423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83892-F61E-9146-9283-A886F8D8AD6A}"/>
              </a:ext>
            </a:extLst>
          </p:cNvPr>
          <p:cNvSpPr/>
          <p:nvPr userDrawn="1"/>
        </p:nvSpPr>
        <p:spPr>
          <a:xfrm>
            <a:off x="0" y="5691351"/>
            <a:ext cx="12192000" cy="1174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560AD9E-C919-2140-961A-A728AECB8E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4232" y="5414078"/>
            <a:ext cx="3223536" cy="11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6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78606"/>
            <a:ext cx="10363200" cy="502450"/>
          </a:xfrm>
        </p:spPr>
        <p:txBody>
          <a:bodyPr anchor="t" anchorCtr="0"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4400" y="2931547"/>
            <a:ext cx="10363200" cy="847059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44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3600" b="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94E0268-E72C-F945-A777-CD4736F718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4D1096E-A5B0-C043-9DAF-3ED0EF51A9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588" r="62023"/>
          <a:stretch/>
        </p:blipFill>
        <p:spPr>
          <a:xfrm>
            <a:off x="5035549" y="267133"/>
            <a:ext cx="2120902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1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544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080"/>
            <a:ext cx="10515600" cy="4855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9A4242-61B2-FE4D-AD3D-F5DF77ABAA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2492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7087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2354"/>
            <a:ext cx="10515600" cy="41509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82057"/>
            <a:ext cx="10515600" cy="629977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5323F2-6537-EB43-AC9B-EF7BCF3ED5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416400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11441" y="130631"/>
            <a:ext cx="5166301" cy="60353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46765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477882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0971" y="1838919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44" tIns="182844" rIns="182844" bIns="182844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10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83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68400"/>
            <a:ext cx="5181600" cy="4997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43A86D2-8816-9043-AA2B-0B580F57F2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70737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56275"/>
            <a:ext cx="5181600" cy="42989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1168400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657D58C-DF32-EA40-AB89-31377E0EF2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64702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148080"/>
            <a:ext cx="343893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46DFFA-A06C-1445-B6B8-BB806D839B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2613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35954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531" y="1835954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7914861" y="1835954"/>
            <a:ext cx="3438938" cy="432999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6A8643-D30D-164E-A3F0-BB81FC2035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168400"/>
            <a:ext cx="10515600" cy="667555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400" b="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20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46E1FC9-41AB-B44C-AD86-D5D7FBE3FF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423660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11439" y="130629"/>
            <a:ext cx="5166301" cy="60353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148080"/>
            <a:ext cx="4778828" cy="50178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0969" y="1838918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80" tIns="182880" rIns="182880" bIns="18288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24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 &amp; Call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8C924BB2-BD2B-C043-82D0-98C89EF183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4173" y="3171463"/>
            <a:ext cx="11973568" cy="299448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6D71908-6949-6D4C-82BC-A889173F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48080"/>
            <a:ext cx="7201457" cy="1849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34D6A5-9AAF-D542-9756-8A43920387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78114" y="1977814"/>
            <a:ext cx="3361171" cy="3764167"/>
          </a:xfr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txBody>
          <a:bodyPr lIns="182880" tIns="182880" rIns="182880" bIns="18288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435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(2-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91AFBD82-33E4-9541-BFA3-206975218C4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477926"/>
            <a:ext cx="5257800" cy="437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hart Placeholder 10">
            <a:extLst>
              <a:ext uri="{FF2B5EF4-FFF2-40B4-BE49-F238E27FC236}">
                <a16:creationId xmlns:a16="http://schemas.microsoft.com/office/drawing/2014/main" id="{B194B7F6-0EA3-B747-A9C7-04658E5018FA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6096000" y="1477926"/>
            <a:ext cx="5257800" cy="43799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F7526A5-01AD-DE43-87AC-A896383A82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55385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6747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3A5DBBD-7344-724D-9B23-03307F61A6A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147763"/>
            <a:ext cx="10515600" cy="4881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531C63-335F-1646-9E06-93EA72E6D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266290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E6A445E4-DA5B-0041-8A79-AD5583DC86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28956" y="6594475"/>
            <a:ext cx="4551284" cy="263525"/>
          </a:xfrm>
        </p:spPr>
        <p:txBody>
          <a:bodyPr/>
          <a:lstStyle>
            <a:lvl1pPr marL="0" indent="0" algn="r">
              <a:buNone/>
              <a:defRPr sz="1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34586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/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14B761-085E-3E47-B3A1-75411311EA9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107CED2-0CBD-2444-8257-8928FFE8C3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3816" y="4626834"/>
            <a:ext cx="3984368" cy="14488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917" y="1310080"/>
            <a:ext cx="8242449" cy="3346704"/>
          </a:xfrm>
        </p:spPr>
        <p:txBody>
          <a:bodyPr anchor="ctr" anchorCtr="0"/>
          <a:lstStyle>
            <a:lvl1pPr marL="91440" indent="-457200" algn="ctr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E6679-3DB5-ED47-8E67-1EFF8548F6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47069" y="6075363"/>
            <a:ext cx="8297863" cy="557212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Additional CTA info</a:t>
            </a:r>
          </a:p>
        </p:txBody>
      </p:sp>
    </p:spTree>
    <p:extLst>
      <p:ext uri="{BB962C8B-B14F-4D97-AF65-F5344CB8AC3E}">
        <p14:creationId xmlns:p14="http://schemas.microsoft.com/office/powerpoint/2010/main" val="6173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0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E464277-CF11-8146-BAB7-86EDF0C05657}"/>
              </a:ext>
            </a:extLst>
          </p:cNvPr>
          <p:cNvSpPr/>
          <p:nvPr userDrawn="1"/>
        </p:nvSpPr>
        <p:spPr>
          <a:xfrm>
            <a:off x="0" y="6272006"/>
            <a:ext cx="12192000" cy="585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FF2EB87-932C-D44B-A904-B8087F4F0B55}"/>
              </a:ext>
            </a:extLst>
          </p:cNvPr>
          <p:cNvSpPr/>
          <p:nvPr userDrawn="1"/>
        </p:nvSpPr>
        <p:spPr>
          <a:xfrm>
            <a:off x="2" y="6295754"/>
            <a:ext cx="5608753" cy="562246"/>
          </a:xfrm>
          <a:custGeom>
            <a:avLst/>
            <a:gdLst>
              <a:gd name="connsiteX0" fmla="*/ 0 w 5433545"/>
              <a:gd name="connsiteY0" fmla="*/ 0 h 562246"/>
              <a:gd name="connsiteX1" fmla="*/ 5433545 w 5433545"/>
              <a:gd name="connsiteY1" fmla="*/ 0 h 562246"/>
              <a:gd name="connsiteX2" fmla="*/ 5337519 w 5433545"/>
              <a:gd name="connsiteY2" fmla="*/ 59312 h 562246"/>
              <a:gd name="connsiteX3" fmla="*/ 5174413 w 5433545"/>
              <a:gd name="connsiteY3" fmla="*/ 331438 h 562246"/>
              <a:gd name="connsiteX4" fmla="*/ 5249465 w 5433545"/>
              <a:gd name="connsiteY4" fmla="*/ 520889 h 562246"/>
              <a:gd name="connsiteX5" fmla="*/ 5288558 w 5433545"/>
              <a:gd name="connsiteY5" fmla="*/ 562246 h 562246"/>
              <a:gd name="connsiteX6" fmla="*/ 0 w 5433545"/>
              <a:gd name="connsiteY6" fmla="*/ 562246 h 562246"/>
              <a:gd name="connsiteX7" fmla="*/ 0 w 5433545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3545" h="562246">
                <a:moveTo>
                  <a:pt x="0" y="0"/>
                </a:moveTo>
                <a:lnTo>
                  <a:pt x="5433545" y="0"/>
                </a:lnTo>
                <a:lnTo>
                  <a:pt x="5337519" y="59312"/>
                </a:lnTo>
                <a:cubicBezTo>
                  <a:pt x="5234543" y="136992"/>
                  <a:pt x="5174413" y="230637"/>
                  <a:pt x="5174413" y="331438"/>
                </a:cubicBezTo>
                <a:cubicBezTo>
                  <a:pt x="5174413" y="398639"/>
                  <a:pt x="5201137" y="462659"/>
                  <a:pt x="5249465" y="520889"/>
                </a:cubicBezTo>
                <a:lnTo>
                  <a:pt x="5288558" y="562246"/>
                </a:lnTo>
                <a:lnTo>
                  <a:pt x="0" y="5622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C1994A-DB90-E14C-BFA2-B89EF3B2CF88}"/>
              </a:ext>
            </a:extLst>
          </p:cNvPr>
          <p:cNvSpPr/>
          <p:nvPr userDrawn="1"/>
        </p:nvSpPr>
        <p:spPr>
          <a:xfrm>
            <a:off x="6670677" y="6295754"/>
            <a:ext cx="5521325" cy="562246"/>
          </a:xfrm>
          <a:custGeom>
            <a:avLst/>
            <a:gdLst>
              <a:gd name="connsiteX0" fmla="*/ 0 w 5400091"/>
              <a:gd name="connsiteY0" fmla="*/ 0 h 562246"/>
              <a:gd name="connsiteX1" fmla="*/ 5400091 w 5400091"/>
              <a:gd name="connsiteY1" fmla="*/ 0 h 562246"/>
              <a:gd name="connsiteX2" fmla="*/ 5400091 w 5400091"/>
              <a:gd name="connsiteY2" fmla="*/ 562246 h 562246"/>
              <a:gd name="connsiteX3" fmla="*/ 144986 w 5400091"/>
              <a:gd name="connsiteY3" fmla="*/ 562246 h 562246"/>
              <a:gd name="connsiteX4" fmla="*/ 184079 w 5400091"/>
              <a:gd name="connsiteY4" fmla="*/ 520889 h 562246"/>
              <a:gd name="connsiteX5" fmla="*/ 259131 w 5400091"/>
              <a:gd name="connsiteY5" fmla="*/ 331438 h 562246"/>
              <a:gd name="connsiteX6" fmla="*/ 96025 w 5400091"/>
              <a:gd name="connsiteY6" fmla="*/ 59312 h 562246"/>
              <a:gd name="connsiteX7" fmla="*/ 0 w 5400091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91" h="562246">
                <a:moveTo>
                  <a:pt x="0" y="0"/>
                </a:moveTo>
                <a:lnTo>
                  <a:pt x="5400091" y="0"/>
                </a:lnTo>
                <a:lnTo>
                  <a:pt x="5400091" y="562246"/>
                </a:lnTo>
                <a:lnTo>
                  <a:pt x="144986" y="562246"/>
                </a:lnTo>
                <a:lnTo>
                  <a:pt x="184079" y="520889"/>
                </a:lnTo>
                <a:cubicBezTo>
                  <a:pt x="232407" y="462659"/>
                  <a:pt x="259131" y="398639"/>
                  <a:pt x="259131" y="331438"/>
                </a:cubicBezTo>
                <a:cubicBezTo>
                  <a:pt x="259131" y="230637"/>
                  <a:pt x="199002" y="136992"/>
                  <a:pt x="96025" y="5931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/>
        </p:nvSpPr>
        <p:spPr>
          <a:xfrm>
            <a:off x="46230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pPr algn="l"/>
            <a:fld id="{09848EAD-0F7B-4937-B01B-BB4372B1E0EA}" type="slidenum">
              <a:rPr lang="en-US" sz="1000" smtClean="0">
                <a:solidFill>
                  <a:schemeClr val="bg1"/>
                </a:solidFill>
              </a:rPr>
              <a:pPr algn="l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3F5DF6-BBE9-5741-B449-B64BF64804BE}"/>
              </a:ext>
            </a:extLst>
          </p:cNvPr>
          <p:cNvGrpSpPr/>
          <p:nvPr userDrawn="1"/>
        </p:nvGrpSpPr>
        <p:grpSpPr>
          <a:xfrm>
            <a:off x="5128438" y="6295067"/>
            <a:ext cx="1935126" cy="562246"/>
            <a:chOff x="5128437" y="6295066"/>
            <a:chExt cx="1935126" cy="562246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44CA297-64E7-6D4A-848F-32C6CFEA440E}"/>
                </a:ext>
              </a:extLst>
            </p:cNvPr>
            <p:cNvSpPr/>
            <p:nvPr userDrawn="1"/>
          </p:nvSpPr>
          <p:spPr>
            <a:xfrm>
              <a:off x="6241238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513D533-9EB1-8B42-B1B3-044133997233}"/>
                </a:ext>
              </a:extLst>
            </p:cNvPr>
            <p:cNvSpPr/>
            <p:nvPr userDrawn="1"/>
          </p:nvSpPr>
          <p:spPr>
            <a:xfrm rot="10800000">
              <a:off x="5128437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/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56030B-29C0-F342-B408-5865AB8327E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323858" y="6295754"/>
            <a:ext cx="1544286" cy="5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1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62" r:id="rId2"/>
    <p:sldLayoutId id="2147483664" r:id="rId3"/>
    <p:sldLayoutId id="2147483666" r:id="rId4"/>
    <p:sldLayoutId id="2147483671" r:id="rId5"/>
    <p:sldLayoutId id="2147483673" r:id="rId6"/>
    <p:sldLayoutId id="2147483675" r:id="rId7"/>
    <p:sldLayoutId id="2147483688" r:id="rId8"/>
    <p:sldLayoutId id="2147483692" r:id="rId9"/>
    <p:sldLayoutId id="2147483693" r:id="rId10"/>
    <p:sldLayoutId id="2147483690" r:id="rId11"/>
    <p:sldLayoutId id="2147483691" r:id="rId12"/>
    <p:sldLayoutId id="2147483685" r:id="rId13"/>
    <p:sldLayoutId id="214748379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218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663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772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880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6988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098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E464277-CF11-8146-BAB7-86EDF0C05657}"/>
              </a:ext>
            </a:extLst>
          </p:cNvPr>
          <p:cNvSpPr/>
          <p:nvPr userDrawn="1"/>
        </p:nvSpPr>
        <p:spPr>
          <a:xfrm>
            <a:off x="0" y="6272006"/>
            <a:ext cx="12192000" cy="585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FF2EB87-932C-D44B-A904-B8087F4F0B55}"/>
              </a:ext>
            </a:extLst>
          </p:cNvPr>
          <p:cNvSpPr/>
          <p:nvPr userDrawn="1"/>
        </p:nvSpPr>
        <p:spPr>
          <a:xfrm>
            <a:off x="2" y="6295754"/>
            <a:ext cx="5608753" cy="562246"/>
          </a:xfrm>
          <a:custGeom>
            <a:avLst/>
            <a:gdLst>
              <a:gd name="connsiteX0" fmla="*/ 0 w 5433545"/>
              <a:gd name="connsiteY0" fmla="*/ 0 h 562246"/>
              <a:gd name="connsiteX1" fmla="*/ 5433545 w 5433545"/>
              <a:gd name="connsiteY1" fmla="*/ 0 h 562246"/>
              <a:gd name="connsiteX2" fmla="*/ 5337519 w 5433545"/>
              <a:gd name="connsiteY2" fmla="*/ 59312 h 562246"/>
              <a:gd name="connsiteX3" fmla="*/ 5174413 w 5433545"/>
              <a:gd name="connsiteY3" fmla="*/ 331438 h 562246"/>
              <a:gd name="connsiteX4" fmla="*/ 5249465 w 5433545"/>
              <a:gd name="connsiteY4" fmla="*/ 520889 h 562246"/>
              <a:gd name="connsiteX5" fmla="*/ 5288558 w 5433545"/>
              <a:gd name="connsiteY5" fmla="*/ 562246 h 562246"/>
              <a:gd name="connsiteX6" fmla="*/ 0 w 5433545"/>
              <a:gd name="connsiteY6" fmla="*/ 562246 h 562246"/>
              <a:gd name="connsiteX7" fmla="*/ 0 w 5433545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3545" h="562246">
                <a:moveTo>
                  <a:pt x="0" y="0"/>
                </a:moveTo>
                <a:lnTo>
                  <a:pt x="5433545" y="0"/>
                </a:lnTo>
                <a:lnTo>
                  <a:pt x="5337519" y="59312"/>
                </a:lnTo>
                <a:cubicBezTo>
                  <a:pt x="5234543" y="136992"/>
                  <a:pt x="5174413" y="230637"/>
                  <a:pt x="5174413" y="331438"/>
                </a:cubicBezTo>
                <a:cubicBezTo>
                  <a:pt x="5174413" y="398639"/>
                  <a:pt x="5201137" y="462659"/>
                  <a:pt x="5249465" y="520889"/>
                </a:cubicBezTo>
                <a:lnTo>
                  <a:pt x="5288558" y="562246"/>
                </a:lnTo>
                <a:lnTo>
                  <a:pt x="0" y="5622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C1994A-DB90-E14C-BFA2-B89EF3B2CF88}"/>
              </a:ext>
            </a:extLst>
          </p:cNvPr>
          <p:cNvSpPr/>
          <p:nvPr userDrawn="1"/>
        </p:nvSpPr>
        <p:spPr>
          <a:xfrm>
            <a:off x="6670677" y="6295754"/>
            <a:ext cx="5521325" cy="562246"/>
          </a:xfrm>
          <a:custGeom>
            <a:avLst/>
            <a:gdLst>
              <a:gd name="connsiteX0" fmla="*/ 0 w 5400091"/>
              <a:gd name="connsiteY0" fmla="*/ 0 h 562246"/>
              <a:gd name="connsiteX1" fmla="*/ 5400091 w 5400091"/>
              <a:gd name="connsiteY1" fmla="*/ 0 h 562246"/>
              <a:gd name="connsiteX2" fmla="*/ 5400091 w 5400091"/>
              <a:gd name="connsiteY2" fmla="*/ 562246 h 562246"/>
              <a:gd name="connsiteX3" fmla="*/ 144986 w 5400091"/>
              <a:gd name="connsiteY3" fmla="*/ 562246 h 562246"/>
              <a:gd name="connsiteX4" fmla="*/ 184079 w 5400091"/>
              <a:gd name="connsiteY4" fmla="*/ 520889 h 562246"/>
              <a:gd name="connsiteX5" fmla="*/ 259131 w 5400091"/>
              <a:gd name="connsiteY5" fmla="*/ 331438 h 562246"/>
              <a:gd name="connsiteX6" fmla="*/ 96025 w 5400091"/>
              <a:gd name="connsiteY6" fmla="*/ 59312 h 562246"/>
              <a:gd name="connsiteX7" fmla="*/ 0 w 5400091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91" h="562246">
                <a:moveTo>
                  <a:pt x="0" y="0"/>
                </a:moveTo>
                <a:lnTo>
                  <a:pt x="5400091" y="0"/>
                </a:lnTo>
                <a:lnTo>
                  <a:pt x="5400091" y="562246"/>
                </a:lnTo>
                <a:lnTo>
                  <a:pt x="144986" y="562246"/>
                </a:lnTo>
                <a:lnTo>
                  <a:pt x="184079" y="520889"/>
                </a:lnTo>
                <a:cubicBezTo>
                  <a:pt x="232407" y="462659"/>
                  <a:pt x="259131" y="398639"/>
                  <a:pt x="259131" y="331438"/>
                </a:cubicBezTo>
                <a:cubicBezTo>
                  <a:pt x="259131" y="230637"/>
                  <a:pt x="199002" y="136992"/>
                  <a:pt x="96025" y="5931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/>
        </p:nvSpPr>
        <p:spPr>
          <a:xfrm>
            <a:off x="46230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3F5DF6-BBE9-5741-B449-B64BF64804BE}"/>
              </a:ext>
            </a:extLst>
          </p:cNvPr>
          <p:cNvGrpSpPr/>
          <p:nvPr userDrawn="1"/>
        </p:nvGrpSpPr>
        <p:grpSpPr>
          <a:xfrm>
            <a:off x="5128438" y="6295067"/>
            <a:ext cx="1935126" cy="562246"/>
            <a:chOff x="5128437" y="6295066"/>
            <a:chExt cx="1935126" cy="562246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44CA297-64E7-6D4A-848F-32C6CFEA440E}"/>
                </a:ext>
              </a:extLst>
            </p:cNvPr>
            <p:cNvSpPr/>
            <p:nvPr userDrawn="1"/>
          </p:nvSpPr>
          <p:spPr>
            <a:xfrm>
              <a:off x="6241238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513D533-9EB1-8B42-B1B3-044133997233}"/>
                </a:ext>
              </a:extLst>
            </p:cNvPr>
            <p:cNvSpPr/>
            <p:nvPr userDrawn="1"/>
          </p:nvSpPr>
          <p:spPr>
            <a:xfrm rot="10800000">
              <a:off x="5128437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56030B-29C0-F342-B408-5865AB8327E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323858" y="6295754"/>
            <a:ext cx="1544286" cy="5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4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218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663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772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880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6988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098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E464277-CF11-8146-BAB7-86EDF0C05657}"/>
              </a:ext>
            </a:extLst>
          </p:cNvPr>
          <p:cNvSpPr/>
          <p:nvPr userDrawn="1"/>
        </p:nvSpPr>
        <p:spPr>
          <a:xfrm>
            <a:off x="0" y="6272006"/>
            <a:ext cx="12192000" cy="585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FF2EB87-932C-D44B-A904-B8087F4F0B55}"/>
              </a:ext>
            </a:extLst>
          </p:cNvPr>
          <p:cNvSpPr/>
          <p:nvPr userDrawn="1"/>
        </p:nvSpPr>
        <p:spPr>
          <a:xfrm>
            <a:off x="2" y="6295754"/>
            <a:ext cx="5608753" cy="562246"/>
          </a:xfrm>
          <a:custGeom>
            <a:avLst/>
            <a:gdLst>
              <a:gd name="connsiteX0" fmla="*/ 0 w 5433545"/>
              <a:gd name="connsiteY0" fmla="*/ 0 h 562246"/>
              <a:gd name="connsiteX1" fmla="*/ 5433545 w 5433545"/>
              <a:gd name="connsiteY1" fmla="*/ 0 h 562246"/>
              <a:gd name="connsiteX2" fmla="*/ 5337519 w 5433545"/>
              <a:gd name="connsiteY2" fmla="*/ 59312 h 562246"/>
              <a:gd name="connsiteX3" fmla="*/ 5174413 w 5433545"/>
              <a:gd name="connsiteY3" fmla="*/ 331438 h 562246"/>
              <a:gd name="connsiteX4" fmla="*/ 5249465 w 5433545"/>
              <a:gd name="connsiteY4" fmla="*/ 520889 h 562246"/>
              <a:gd name="connsiteX5" fmla="*/ 5288558 w 5433545"/>
              <a:gd name="connsiteY5" fmla="*/ 562246 h 562246"/>
              <a:gd name="connsiteX6" fmla="*/ 0 w 5433545"/>
              <a:gd name="connsiteY6" fmla="*/ 562246 h 562246"/>
              <a:gd name="connsiteX7" fmla="*/ 0 w 5433545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3545" h="562246">
                <a:moveTo>
                  <a:pt x="0" y="0"/>
                </a:moveTo>
                <a:lnTo>
                  <a:pt x="5433545" y="0"/>
                </a:lnTo>
                <a:lnTo>
                  <a:pt x="5337519" y="59312"/>
                </a:lnTo>
                <a:cubicBezTo>
                  <a:pt x="5234543" y="136992"/>
                  <a:pt x="5174413" y="230637"/>
                  <a:pt x="5174413" y="331438"/>
                </a:cubicBezTo>
                <a:cubicBezTo>
                  <a:pt x="5174413" y="398639"/>
                  <a:pt x="5201137" y="462659"/>
                  <a:pt x="5249465" y="520889"/>
                </a:cubicBezTo>
                <a:lnTo>
                  <a:pt x="5288558" y="562246"/>
                </a:lnTo>
                <a:lnTo>
                  <a:pt x="0" y="5622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C1994A-DB90-E14C-BFA2-B89EF3B2CF88}"/>
              </a:ext>
            </a:extLst>
          </p:cNvPr>
          <p:cNvSpPr/>
          <p:nvPr userDrawn="1"/>
        </p:nvSpPr>
        <p:spPr>
          <a:xfrm>
            <a:off x="6670677" y="6295754"/>
            <a:ext cx="5521325" cy="562246"/>
          </a:xfrm>
          <a:custGeom>
            <a:avLst/>
            <a:gdLst>
              <a:gd name="connsiteX0" fmla="*/ 0 w 5400091"/>
              <a:gd name="connsiteY0" fmla="*/ 0 h 562246"/>
              <a:gd name="connsiteX1" fmla="*/ 5400091 w 5400091"/>
              <a:gd name="connsiteY1" fmla="*/ 0 h 562246"/>
              <a:gd name="connsiteX2" fmla="*/ 5400091 w 5400091"/>
              <a:gd name="connsiteY2" fmla="*/ 562246 h 562246"/>
              <a:gd name="connsiteX3" fmla="*/ 144986 w 5400091"/>
              <a:gd name="connsiteY3" fmla="*/ 562246 h 562246"/>
              <a:gd name="connsiteX4" fmla="*/ 184079 w 5400091"/>
              <a:gd name="connsiteY4" fmla="*/ 520889 h 562246"/>
              <a:gd name="connsiteX5" fmla="*/ 259131 w 5400091"/>
              <a:gd name="connsiteY5" fmla="*/ 331438 h 562246"/>
              <a:gd name="connsiteX6" fmla="*/ 96025 w 5400091"/>
              <a:gd name="connsiteY6" fmla="*/ 59312 h 562246"/>
              <a:gd name="connsiteX7" fmla="*/ 0 w 5400091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91" h="562246">
                <a:moveTo>
                  <a:pt x="0" y="0"/>
                </a:moveTo>
                <a:lnTo>
                  <a:pt x="5400091" y="0"/>
                </a:lnTo>
                <a:lnTo>
                  <a:pt x="5400091" y="562246"/>
                </a:lnTo>
                <a:lnTo>
                  <a:pt x="144986" y="562246"/>
                </a:lnTo>
                <a:lnTo>
                  <a:pt x="184079" y="520889"/>
                </a:lnTo>
                <a:cubicBezTo>
                  <a:pt x="232407" y="462659"/>
                  <a:pt x="259131" y="398639"/>
                  <a:pt x="259131" y="331438"/>
                </a:cubicBezTo>
                <a:cubicBezTo>
                  <a:pt x="259131" y="230637"/>
                  <a:pt x="199002" y="136992"/>
                  <a:pt x="96025" y="5931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/>
        </p:nvSpPr>
        <p:spPr>
          <a:xfrm>
            <a:off x="46230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3F5DF6-BBE9-5741-B449-B64BF64804BE}"/>
              </a:ext>
            </a:extLst>
          </p:cNvPr>
          <p:cNvGrpSpPr/>
          <p:nvPr userDrawn="1"/>
        </p:nvGrpSpPr>
        <p:grpSpPr>
          <a:xfrm>
            <a:off x="5128438" y="6295067"/>
            <a:ext cx="1935126" cy="562246"/>
            <a:chOff x="5128437" y="6295066"/>
            <a:chExt cx="1935126" cy="562246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44CA297-64E7-6D4A-848F-32C6CFEA440E}"/>
                </a:ext>
              </a:extLst>
            </p:cNvPr>
            <p:cNvSpPr/>
            <p:nvPr userDrawn="1"/>
          </p:nvSpPr>
          <p:spPr>
            <a:xfrm>
              <a:off x="6241238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513D533-9EB1-8B42-B1B3-044133997233}"/>
                </a:ext>
              </a:extLst>
            </p:cNvPr>
            <p:cNvSpPr/>
            <p:nvPr userDrawn="1"/>
          </p:nvSpPr>
          <p:spPr>
            <a:xfrm rot="10800000">
              <a:off x="5128437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56030B-29C0-F342-B408-5865AB8327EC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5323858" y="6295754"/>
            <a:ext cx="1544286" cy="5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3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218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663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772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880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6988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098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E464277-CF11-8146-BAB7-86EDF0C05657}"/>
              </a:ext>
            </a:extLst>
          </p:cNvPr>
          <p:cNvSpPr/>
          <p:nvPr userDrawn="1"/>
        </p:nvSpPr>
        <p:spPr>
          <a:xfrm>
            <a:off x="0" y="6272006"/>
            <a:ext cx="12192000" cy="585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FF2EB87-932C-D44B-A904-B8087F4F0B55}"/>
              </a:ext>
            </a:extLst>
          </p:cNvPr>
          <p:cNvSpPr/>
          <p:nvPr userDrawn="1"/>
        </p:nvSpPr>
        <p:spPr>
          <a:xfrm>
            <a:off x="2" y="6295754"/>
            <a:ext cx="5608753" cy="562246"/>
          </a:xfrm>
          <a:custGeom>
            <a:avLst/>
            <a:gdLst>
              <a:gd name="connsiteX0" fmla="*/ 0 w 5433545"/>
              <a:gd name="connsiteY0" fmla="*/ 0 h 562246"/>
              <a:gd name="connsiteX1" fmla="*/ 5433545 w 5433545"/>
              <a:gd name="connsiteY1" fmla="*/ 0 h 562246"/>
              <a:gd name="connsiteX2" fmla="*/ 5337519 w 5433545"/>
              <a:gd name="connsiteY2" fmla="*/ 59312 h 562246"/>
              <a:gd name="connsiteX3" fmla="*/ 5174413 w 5433545"/>
              <a:gd name="connsiteY3" fmla="*/ 331438 h 562246"/>
              <a:gd name="connsiteX4" fmla="*/ 5249465 w 5433545"/>
              <a:gd name="connsiteY4" fmla="*/ 520889 h 562246"/>
              <a:gd name="connsiteX5" fmla="*/ 5288558 w 5433545"/>
              <a:gd name="connsiteY5" fmla="*/ 562246 h 562246"/>
              <a:gd name="connsiteX6" fmla="*/ 0 w 5433545"/>
              <a:gd name="connsiteY6" fmla="*/ 562246 h 562246"/>
              <a:gd name="connsiteX7" fmla="*/ 0 w 5433545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3545" h="562246">
                <a:moveTo>
                  <a:pt x="0" y="0"/>
                </a:moveTo>
                <a:lnTo>
                  <a:pt x="5433545" y="0"/>
                </a:lnTo>
                <a:lnTo>
                  <a:pt x="5337519" y="59312"/>
                </a:lnTo>
                <a:cubicBezTo>
                  <a:pt x="5234543" y="136992"/>
                  <a:pt x="5174413" y="230637"/>
                  <a:pt x="5174413" y="331438"/>
                </a:cubicBezTo>
                <a:cubicBezTo>
                  <a:pt x="5174413" y="398639"/>
                  <a:pt x="5201137" y="462659"/>
                  <a:pt x="5249465" y="520889"/>
                </a:cubicBezTo>
                <a:lnTo>
                  <a:pt x="5288558" y="562246"/>
                </a:lnTo>
                <a:lnTo>
                  <a:pt x="0" y="5622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C1994A-DB90-E14C-BFA2-B89EF3B2CF88}"/>
              </a:ext>
            </a:extLst>
          </p:cNvPr>
          <p:cNvSpPr/>
          <p:nvPr userDrawn="1"/>
        </p:nvSpPr>
        <p:spPr>
          <a:xfrm>
            <a:off x="6670677" y="6295754"/>
            <a:ext cx="5521325" cy="562246"/>
          </a:xfrm>
          <a:custGeom>
            <a:avLst/>
            <a:gdLst>
              <a:gd name="connsiteX0" fmla="*/ 0 w 5400091"/>
              <a:gd name="connsiteY0" fmla="*/ 0 h 562246"/>
              <a:gd name="connsiteX1" fmla="*/ 5400091 w 5400091"/>
              <a:gd name="connsiteY1" fmla="*/ 0 h 562246"/>
              <a:gd name="connsiteX2" fmla="*/ 5400091 w 5400091"/>
              <a:gd name="connsiteY2" fmla="*/ 562246 h 562246"/>
              <a:gd name="connsiteX3" fmla="*/ 144986 w 5400091"/>
              <a:gd name="connsiteY3" fmla="*/ 562246 h 562246"/>
              <a:gd name="connsiteX4" fmla="*/ 184079 w 5400091"/>
              <a:gd name="connsiteY4" fmla="*/ 520889 h 562246"/>
              <a:gd name="connsiteX5" fmla="*/ 259131 w 5400091"/>
              <a:gd name="connsiteY5" fmla="*/ 331438 h 562246"/>
              <a:gd name="connsiteX6" fmla="*/ 96025 w 5400091"/>
              <a:gd name="connsiteY6" fmla="*/ 59312 h 562246"/>
              <a:gd name="connsiteX7" fmla="*/ 0 w 5400091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91" h="562246">
                <a:moveTo>
                  <a:pt x="0" y="0"/>
                </a:moveTo>
                <a:lnTo>
                  <a:pt x="5400091" y="0"/>
                </a:lnTo>
                <a:lnTo>
                  <a:pt x="5400091" y="562246"/>
                </a:lnTo>
                <a:lnTo>
                  <a:pt x="144986" y="562246"/>
                </a:lnTo>
                <a:lnTo>
                  <a:pt x="184079" y="520889"/>
                </a:lnTo>
                <a:cubicBezTo>
                  <a:pt x="232407" y="462659"/>
                  <a:pt x="259131" y="398639"/>
                  <a:pt x="259131" y="331438"/>
                </a:cubicBezTo>
                <a:cubicBezTo>
                  <a:pt x="259131" y="230637"/>
                  <a:pt x="199002" y="136992"/>
                  <a:pt x="96025" y="5931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/>
        </p:nvSpPr>
        <p:spPr>
          <a:xfrm>
            <a:off x="46230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3F5DF6-BBE9-5741-B449-B64BF64804BE}"/>
              </a:ext>
            </a:extLst>
          </p:cNvPr>
          <p:cNvGrpSpPr/>
          <p:nvPr userDrawn="1"/>
        </p:nvGrpSpPr>
        <p:grpSpPr>
          <a:xfrm>
            <a:off x="5128438" y="6295067"/>
            <a:ext cx="1935126" cy="562246"/>
            <a:chOff x="5128437" y="6295066"/>
            <a:chExt cx="1935126" cy="562246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44CA297-64E7-6D4A-848F-32C6CFEA440E}"/>
                </a:ext>
              </a:extLst>
            </p:cNvPr>
            <p:cNvSpPr/>
            <p:nvPr userDrawn="1"/>
          </p:nvSpPr>
          <p:spPr>
            <a:xfrm>
              <a:off x="6241238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513D533-9EB1-8B42-B1B3-044133997233}"/>
                </a:ext>
              </a:extLst>
            </p:cNvPr>
            <p:cNvSpPr/>
            <p:nvPr userDrawn="1"/>
          </p:nvSpPr>
          <p:spPr>
            <a:xfrm rot="10800000">
              <a:off x="5128437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56030B-29C0-F342-B408-5865AB8327E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323858" y="6295754"/>
            <a:ext cx="1544286" cy="5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7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218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663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772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880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6988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098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E464277-CF11-8146-BAB7-86EDF0C05657}"/>
              </a:ext>
            </a:extLst>
          </p:cNvPr>
          <p:cNvSpPr/>
          <p:nvPr userDrawn="1"/>
        </p:nvSpPr>
        <p:spPr>
          <a:xfrm>
            <a:off x="0" y="6272006"/>
            <a:ext cx="12192000" cy="585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FF2EB87-932C-D44B-A904-B8087F4F0B55}"/>
              </a:ext>
            </a:extLst>
          </p:cNvPr>
          <p:cNvSpPr/>
          <p:nvPr userDrawn="1"/>
        </p:nvSpPr>
        <p:spPr>
          <a:xfrm>
            <a:off x="2" y="6295754"/>
            <a:ext cx="5608753" cy="562246"/>
          </a:xfrm>
          <a:custGeom>
            <a:avLst/>
            <a:gdLst>
              <a:gd name="connsiteX0" fmla="*/ 0 w 5433545"/>
              <a:gd name="connsiteY0" fmla="*/ 0 h 562246"/>
              <a:gd name="connsiteX1" fmla="*/ 5433545 w 5433545"/>
              <a:gd name="connsiteY1" fmla="*/ 0 h 562246"/>
              <a:gd name="connsiteX2" fmla="*/ 5337519 w 5433545"/>
              <a:gd name="connsiteY2" fmla="*/ 59312 h 562246"/>
              <a:gd name="connsiteX3" fmla="*/ 5174413 w 5433545"/>
              <a:gd name="connsiteY3" fmla="*/ 331438 h 562246"/>
              <a:gd name="connsiteX4" fmla="*/ 5249465 w 5433545"/>
              <a:gd name="connsiteY4" fmla="*/ 520889 h 562246"/>
              <a:gd name="connsiteX5" fmla="*/ 5288558 w 5433545"/>
              <a:gd name="connsiteY5" fmla="*/ 562246 h 562246"/>
              <a:gd name="connsiteX6" fmla="*/ 0 w 5433545"/>
              <a:gd name="connsiteY6" fmla="*/ 562246 h 562246"/>
              <a:gd name="connsiteX7" fmla="*/ 0 w 5433545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3545" h="562246">
                <a:moveTo>
                  <a:pt x="0" y="0"/>
                </a:moveTo>
                <a:lnTo>
                  <a:pt x="5433545" y="0"/>
                </a:lnTo>
                <a:lnTo>
                  <a:pt x="5337519" y="59312"/>
                </a:lnTo>
                <a:cubicBezTo>
                  <a:pt x="5234543" y="136992"/>
                  <a:pt x="5174413" y="230637"/>
                  <a:pt x="5174413" y="331438"/>
                </a:cubicBezTo>
                <a:cubicBezTo>
                  <a:pt x="5174413" y="398639"/>
                  <a:pt x="5201137" y="462659"/>
                  <a:pt x="5249465" y="520889"/>
                </a:cubicBezTo>
                <a:lnTo>
                  <a:pt x="5288558" y="562246"/>
                </a:lnTo>
                <a:lnTo>
                  <a:pt x="0" y="5622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C1994A-DB90-E14C-BFA2-B89EF3B2CF88}"/>
              </a:ext>
            </a:extLst>
          </p:cNvPr>
          <p:cNvSpPr/>
          <p:nvPr userDrawn="1"/>
        </p:nvSpPr>
        <p:spPr>
          <a:xfrm>
            <a:off x="6670677" y="6295754"/>
            <a:ext cx="5521325" cy="562246"/>
          </a:xfrm>
          <a:custGeom>
            <a:avLst/>
            <a:gdLst>
              <a:gd name="connsiteX0" fmla="*/ 0 w 5400091"/>
              <a:gd name="connsiteY0" fmla="*/ 0 h 562246"/>
              <a:gd name="connsiteX1" fmla="*/ 5400091 w 5400091"/>
              <a:gd name="connsiteY1" fmla="*/ 0 h 562246"/>
              <a:gd name="connsiteX2" fmla="*/ 5400091 w 5400091"/>
              <a:gd name="connsiteY2" fmla="*/ 562246 h 562246"/>
              <a:gd name="connsiteX3" fmla="*/ 144986 w 5400091"/>
              <a:gd name="connsiteY3" fmla="*/ 562246 h 562246"/>
              <a:gd name="connsiteX4" fmla="*/ 184079 w 5400091"/>
              <a:gd name="connsiteY4" fmla="*/ 520889 h 562246"/>
              <a:gd name="connsiteX5" fmla="*/ 259131 w 5400091"/>
              <a:gd name="connsiteY5" fmla="*/ 331438 h 562246"/>
              <a:gd name="connsiteX6" fmla="*/ 96025 w 5400091"/>
              <a:gd name="connsiteY6" fmla="*/ 59312 h 562246"/>
              <a:gd name="connsiteX7" fmla="*/ 0 w 5400091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91" h="562246">
                <a:moveTo>
                  <a:pt x="0" y="0"/>
                </a:moveTo>
                <a:lnTo>
                  <a:pt x="5400091" y="0"/>
                </a:lnTo>
                <a:lnTo>
                  <a:pt x="5400091" y="562246"/>
                </a:lnTo>
                <a:lnTo>
                  <a:pt x="144986" y="562246"/>
                </a:lnTo>
                <a:lnTo>
                  <a:pt x="184079" y="520889"/>
                </a:lnTo>
                <a:cubicBezTo>
                  <a:pt x="232407" y="462659"/>
                  <a:pt x="259131" y="398639"/>
                  <a:pt x="259131" y="331438"/>
                </a:cubicBezTo>
                <a:cubicBezTo>
                  <a:pt x="259131" y="230637"/>
                  <a:pt x="199002" y="136992"/>
                  <a:pt x="96025" y="5931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22" tIns="45711" rIns="91422" bIns="45711" rtlCol="0" anchor="ctr">
            <a:noAutofit/>
          </a:bodyPr>
          <a:lstStyle/>
          <a:p>
            <a:pPr algn="ctr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22" tIns="45711" rIns="91422" bIns="45711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22" tIns="45711" rIns="91422" bIns="4571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/>
        </p:nvSpPr>
        <p:spPr>
          <a:xfrm>
            <a:off x="46230" y="6576535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lIns="91422" tIns="45711" rIns="91422" bIns="45711" rtlCol="0" anchor="ctr" anchorCtr="0">
            <a:noAutofit/>
          </a:bodyPr>
          <a:lstStyle/>
          <a:p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3F5DF6-BBE9-5741-B449-B64BF64804BE}"/>
              </a:ext>
            </a:extLst>
          </p:cNvPr>
          <p:cNvGrpSpPr/>
          <p:nvPr userDrawn="1"/>
        </p:nvGrpSpPr>
        <p:grpSpPr>
          <a:xfrm>
            <a:off x="5128438" y="6295067"/>
            <a:ext cx="1935126" cy="562246"/>
            <a:chOff x="5128437" y="6295066"/>
            <a:chExt cx="1935126" cy="562246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44CA297-64E7-6D4A-848F-32C6CFEA440E}"/>
                </a:ext>
              </a:extLst>
            </p:cNvPr>
            <p:cNvSpPr/>
            <p:nvPr userDrawn="1"/>
          </p:nvSpPr>
          <p:spPr>
            <a:xfrm>
              <a:off x="6241238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513D533-9EB1-8B42-B1B3-044133997233}"/>
                </a:ext>
              </a:extLst>
            </p:cNvPr>
            <p:cNvSpPr/>
            <p:nvPr userDrawn="1"/>
          </p:nvSpPr>
          <p:spPr>
            <a:xfrm rot="10800000">
              <a:off x="5128437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56030B-29C0-F342-B408-5865AB8327E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323858" y="6295754"/>
            <a:ext cx="1544286" cy="5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9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218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663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772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880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6988" indent="-228554" algn="l" defTabSz="914218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098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E464277-CF11-8146-BAB7-86EDF0C05657}"/>
              </a:ext>
            </a:extLst>
          </p:cNvPr>
          <p:cNvSpPr/>
          <p:nvPr userDrawn="1"/>
        </p:nvSpPr>
        <p:spPr>
          <a:xfrm>
            <a:off x="0" y="6272005"/>
            <a:ext cx="12192000" cy="585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FF2EB87-932C-D44B-A904-B8087F4F0B55}"/>
              </a:ext>
            </a:extLst>
          </p:cNvPr>
          <p:cNvSpPr/>
          <p:nvPr userDrawn="1"/>
        </p:nvSpPr>
        <p:spPr>
          <a:xfrm>
            <a:off x="0" y="6295754"/>
            <a:ext cx="5608753" cy="562246"/>
          </a:xfrm>
          <a:custGeom>
            <a:avLst/>
            <a:gdLst>
              <a:gd name="connsiteX0" fmla="*/ 0 w 5433545"/>
              <a:gd name="connsiteY0" fmla="*/ 0 h 562246"/>
              <a:gd name="connsiteX1" fmla="*/ 5433545 w 5433545"/>
              <a:gd name="connsiteY1" fmla="*/ 0 h 562246"/>
              <a:gd name="connsiteX2" fmla="*/ 5337519 w 5433545"/>
              <a:gd name="connsiteY2" fmla="*/ 59312 h 562246"/>
              <a:gd name="connsiteX3" fmla="*/ 5174413 w 5433545"/>
              <a:gd name="connsiteY3" fmla="*/ 331438 h 562246"/>
              <a:gd name="connsiteX4" fmla="*/ 5249465 w 5433545"/>
              <a:gd name="connsiteY4" fmla="*/ 520889 h 562246"/>
              <a:gd name="connsiteX5" fmla="*/ 5288558 w 5433545"/>
              <a:gd name="connsiteY5" fmla="*/ 562246 h 562246"/>
              <a:gd name="connsiteX6" fmla="*/ 0 w 5433545"/>
              <a:gd name="connsiteY6" fmla="*/ 562246 h 562246"/>
              <a:gd name="connsiteX7" fmla="*/ 0 w 5433545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3545" h="562246">
                <a:moveTo>
                  <a:pt x="0" y="0"/>
                </a:moveTo>
                <a:lnTo>
                  <a:pt x="5433545" y="0"/>
                </a:lnTo>
                <a:lnTo>
                  <a:pt x="5337519" y="59312"/>
                </a:lnTo>
                <a:cubicBezTo>
                  <a:pt x="5234543" y="136992"/>
                  <a:pt x="5174413" y="230637"/>
                  <a:pt x="5174413" y="331438"/>
                </a:cubicBezTo>
                <a:cubicBezTo>
                  <a:pt x="5174413" y="398639"/>
                  <a:pt x="5201137" y="462659"/>
                  <a:pt x="5249465" y="520889"/>
                </a:cubicBezTo>
                <a:lnTo>
                  <a:pt x="5288558" y="562246"/>
                </a:lnTo>
                <a:lnTo>
                  <a:pt x="0" y="5622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C1994A-DB90-E14C-BFA2-B89EF3B2CF88}"/>
              </a:ext>
            </a:extLst>
          </p:cNvPr>
          <p:cNvSpPr/>
          <p:nvPr userDrawn="1"/>
        </p:nvSpPr>
        <p:spPr>
          <a:xfrm>
            <a:off x="6670675" y="6295754"/>
            <a:ext cx="5521325" cy="562246"/>
          </a:xfrm>
          <a:custGeom>
            <a:avLst/>
            <a:gdLst>
              <a:gd name="connsiteX0" fmla="*/ 0 w 5400091"/>
              <a:gd name="connsiteY0" fmla="*/ 0 h 562246"/>
              <a:gd name="connsiteX1" fmla="*/ 5400091 w 5400091"/>
              <a:gd name="connsiteY1" fmla="*/ 0 h 562246"/>
              <a:gd name="connsiteX2" fmla="*/ 5400091 w 5400091"/>
              <a:gd name="connsiteY2" fmla="*/ 562246 h 562246"/>
              <a:gd name="connsiteX3" fmla="*/ 144986 w 5400091"/>
              <a:gd name="connsiteY3" fmla="*/ 562246 h 562246"/>
              <a:gd name="connsiteX4" fmla="*/ 184079 w 5400091"/>
              <a:gd name="connsiteY4" fmla="*/ 520889 h 562246"/>
              <a:gd name="connsiteX5" fmla="*/ 259131 w 5400091"/>
              <a:gd name="connsiteY5" fmla="*/ 331438 h 562246"/>
              <a:gd name="connsiteX6" fmla="*/ 96025 w 5400091"/>
              <a:gd name="connsiteY6" fmla="*/ 59312 h 562246"/>
              <a:gd name="connsiteX7" fmla="*/ 0 w 5400091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91" h="562246">
                <a:moveTo>
                  <a:pt x="0" y="0"/>
                </a:moveTo>
                <a:lnTo>
                  <a:pt x="5400091" y="0"/>
                </a:lnTo>
                <a:lnTo>
                  <a:pt x="5400091" y="562246"/>
                </a:lnTo>
                <a:lnTo>
                  <a:pt x="144986" y="562246"/>
                </a:lnTo>
                <a:lnTo>
                  <a:pt x="184079" y="520889"/>
                </a:lnTo>
                <a:cubicBezTo>
                  <a:pt x="232407" y="462659"/>
                  <a:pt x="259131" y="398639"/>
                  <a:pt x="259131" y="331438"/>
                </a:cubicBezTo>
                <a:cubicBezTo>
                  <a:pt x="259131" y="230637"/>
                  <a:pt x="199002" y="136992"/>
                  <a:pt x="96025" y="5931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/>
        </p:nvSpPr>
        <p:spPr>
          <a:xfrm>
            <a:off x="46230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defTabSz="914400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defTabSz="914400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3F5DF6-BBE9-5741-B449-B64BF64804BE}"/>
              </a:ext>
            </a:extLst>
          </p:cNvPr>
          <p:cNvGrpSpPr/>
          <p:nvPr userDrawn="1"/>
        </p:nvGrpSpPr>
        <p:grpSpPr>
          <a:xfrm>
            <a:off x="5128437" y="6295066"/>
            <a:ext cx="1935126" cy="562246"/>
            <a:chOff x="5128437" y="6295066"/>
            <a:chExt cx="1935126" cy="562246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44CA297-64E7-6D4A-848F-32C6CFEA440E}"/>
                </a:ext>
              </a:extLst>
            </p:cNvPr>
            <p:cNvSpPr/>
            <p:nvPr userDrawn="1"/>
          </p:nvSpPr>
          <p:spPr>
            <a:xfrm>
              <a:off x="6241238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914400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513D533-9EB1-8B42-B1B3-044133997233}"/>
                </a:ext>
              </a:extLst>
            </p:cNvPr>
            <p:cNvSpPr/>
            <p:nvPr userDrawn="1"/>
          </p:nvSpPr>
          <p:spPr>
            <a:xfrm rot="10800000">
              <a:off x="5128437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914400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56030B-29C0-F342-B408-5865AB8327E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323857" y="6295754"/>
            <a:ext cx="1544286" cy="5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6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E464277-CF11-8146-BAB7-86EDF0C05657}"/>
              </a:ext>
            </a:extLst>
          </p:cNvPr>
          <p:cNvSpPr/>
          <p:nvPr userDrawn="1"/>
        </p:nvSpPr>
        <p:spPr>
          <a:xfrm>
            <a:off x="0" y="6272005"/>
            <a:ext cx="12192000" cy="585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FF2EB87-932C-D44B-A904-B8087F4F0B55}"/>
              </a:ext>
            </a:extLst>
          </p:cNvPr>
          <p:cNvSpPr/>
          <p:nvPr userDrawn="1"/>
        </p:nvSpPr>
        <p:spPr>
          <a:xfrm>
            <a:off x="0" y="6295754"/>
            <a:ext cx="5608753" cy="562246"/>
          </a:xfrm>
          <a:custGeom>
            <a:avLst/>
            <a:gdLst>
              <a:gd name="connsiteX0" fmla="*/ 0 w 5433545"/>
              <a:gd name="connsiteY0" fmla="*/ 0 h 562246"/>
              <a:gd name="connsiteX1" fmla="*/ 5433545 w 5433545"/>
              <a:gd name="connsiteY1" fmla="*/ 0 h 562246"/>
              <a:gd name="connsiteX2" fmla="*/ 5337519 w 5433545"/>
              <a:gd name="connsiteY2" fmla="*/ 59312 h 562246"/>
              <a:gd name="connsiteX3" fmla="*/ 5174413 w 5433545"/>
              <a:gd name="connsiteY3" fmla="*/ 331438 h 562246"/>
              <a:gd name="connsiteX4" fmla="*/ 5249465 w 5433545"/>
              <a:gd name="connsiteY4" fmla="*/ 520889 h 562246"/>
              <a:gd name="connsiteX5" fmla="*/ 5288558 w 5433545"/>
              <a:gd name="connsiteY5" fmla="*/ 562246 h 562246"/>
              <a:gd name="connsiteX6" fmla="*/ 0 w 5433545"/>
              <a:gd name="connsiteY6" fmla="*/ 562246 h 562246"/>
              <a:gd name="connsiteX7" fmla="*/ 0 w 5433545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3545" h="562246">
                <a:moveTo>
                  <a:pt x="0" y="0"/>
                </a:moveTo>
                <a:lnTo>
                  <a:pt x="5433545" y="0"/>
                </a:lnTo>
                <a:lnTo>
                  <a:pt x="5337519" y="59312"/>
                </a:lnTo>
                <a:cubicBezTo>
                  <a:pt x="5234543" y="136992"/>
                  <a:pt x="5174413" y="230637"/>
                  <a:pt x="5174413" y="331438"/>
                </a:cubicBezTo>
                <a:cubicBezTo>
                  <a:pt x="5174413" y="398639"/>
                  <a:pt x="5201137" y="462659"/>
                  <a:pt x="5249465" y="520889"/>
                </a:cubicBezTo>
                <a:lnTo>
                  <a:pt x="5288558" y="562246"/>
                </a:lnTo>
                <a:lnTo>
                  <a:pt x="0" y="5622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AC1994A-DB90-E14C-BFA2-B89EF3B2CF88}"/>
              </a:ext>
            </a:extLst>
          </p:cNvPr>
          <p:cNvSpPr/>
          <p:nvPr userDrawn="1"/>
        </p:nvSpPr>
        <p:spPr>
          <a:xfrm>
            <a:off x="6670675" y="6295754"/>
            <a:ext cx="5521325" cy="562246"/>
          </a:xfrm>
          <a:custGeom>
            <a:avLst/>
            <a:gdLst>
              <a:gd name="connsiteX0" fmla="*/ 0 w 5400091"/>
              <a:gd name="connsiteY0" fmla="*/ 0 h 562246"/>
              <a:gd name="connsiteX1" fmla="*/ 5400091 w 5400091"/>
              <a:gd name="connsiteY1" fmla="*/ 0 h 562246"/>
              <a:gd name="connsiteX2" fmla="*/ 5400091 w 5400091"/>
              <a:gd name="connsiteY2" fmla="*/ 562246 h 562246"/>
              <a:gd name="connsiteX3" fmla="*/ 144986 w 5400091"/>
              <a:gd name="connsiteY3" fmla="*/ 562246 h 562246"/>
              <a:gd name="connsiteX4" fmla="*/ 184079 w 5400091"/>
              <a:gd name="connsiteY4" fmla="*/ 520889 h 562246"/>
              <a:gd name="connsiteX5" fmla="*/ 259131 w 5400091"/>
              <a:gd name="connsiteY5" fmla="*/ 331438 h 562246"/>
              <a:gd name="connsiteX6" fmla="*/ 96025 w 5400091"/>
              <a:gd name="connsiteY6" fmla="*/ 59312 h 562246"/>
              <a:gd name="connsiteX7" fmla="*/ 0 w 5400091"/>
              <a:gd name="connsiteY7" fmla="*/ 0 h 56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91" h="562246">
                <a:moveTo>
                  <a:pt x="0" y="0"/>
                </a:moveTo>
                <a:lnTo>
                  <a:pt x="5400091" y="0"/>
                </a:lnTo>
                <a:lnTo>
                  <a:pt x="5400091" y="562246"/>
                </a:lnTo>
                <a:lnTo>
                  <a:pt x="144986" y="562246"/>
                </a:lnTo>
                <a:lnTo>
                  <a:pt x="184079" y="520889"/>
                </a:lnTo>
                <a:cubicBezTo>
                  <a:pt x="232407" y="462659"/>
                  <a:pt x="259131" y="398639"/>
                  <a:pt x="259131" y="331438"/>
                </a:cubicBezTo>
                <a:cubicBezTo>
                  <a:pt x="259131" y="230637"/>
                  <a:pt x="199002" y="136992"/>
                  <a:pt x="96025" y="5931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F676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/>
            <a:endParaRPr lang="en-US" sz="14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991A0C-026E-4AC3-8006-7B3746675E33}"/>
              </a:ext>
            </a:extLst>
          </p:cNvPr>
          <p:cNvSpPr txBox="1"/>
          <p:nvPr/>
        </p:nvSpPr>
        <p:spPr>
          <a:xfrm>
            <a:off x="46230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defTabSz="914400"/>
            <a:fld id="{09848EAD-0F7B-4937-B01B-BB4372B1E0EA}" type="slidenum">
              <a:rPr lang="en-US" sz="1000" smtClean="0">
                <a:solidFill>
                  <a:srgbClr val="FFFFFF"/>
                </a:solidFill>
                <a:latin typeface="Arial"/>
              </a:rPr>
              <a:pPr defTabSz="914400"/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33F5DF6-BBE9-5741-B449-B64BF64804BE}"/>
              </a:ext>
            </a:extLst>
          </p:cNvPr>
          <p:cNvGrpSpPr/>
          <p:nvPr userDrawn="1"/>
        </p:nvGrpSpPr>
        <p:grpSpPr>
          <a:xfrm>
            <a:off x="5128437" y="6295066"/>
            <a:ext cx="1935126" cy="562246"/>
            <a:chOff x="5128437" y="6295066"/>
            <a:chExt cx="1935126" cy="562246"/>
          </a:xfrm>
        </p:grpSpPr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44CA297-64E7-6D4A-848F-32C6CFEA440E}"/>
                </a:ext>
              </a:extLst>
            </p:cNvPr>
            <p:cNvSpPr/>
            <p:nvPr userDrawn="1"/>
          </p:nvSpPr>
          <p:spPr>
            <a:xfrm>
              <a:off x="6241238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914400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513D533-9EB1-8B42-B1B3-044133997233}"/>
                </a:ext>
              </a:extLst>
            </p:cNvPr>
            <p:cNvSpPr/>
            <p:nvPr userDrawn="1"/>
          </p:nvSpPr>
          <p:spPr>
            <a:xfrm rot="10800000">
              <a:off x="5128437" y="6295066"/>
              <a:ext cx="822325" cy="562246"/>
            </a:xfrm>
            <a:custGeom>
              <a:avLst/>
              <a:gdLst>
                <a:gd name="connsiteX0" fmla="*/ 0 w 822325"/>
                <a:gd name="connsiteY0" fmla="*/ 0 h 562246"/>
                <a:gd name="connsiteX1" fmla="*/ 683986 w 822325"/>
                <a:gd name="connsiteY1" fmla="*/ 0 h 562246"/>
                <a:gd name="connsiteX2" fmla="*/ 686289 w 822325"/>
                <a:gd name="connsiteY2" fmla="*/ 1617 h 562246"/>
                <a:gd name="connsiteX3" fmla="*/ 822325 w 822325"/>
                <a:gd name="connsiteY3" fmla="*/ 281124 h 562246"/>
                <a:gd name="connsiteX4" fmla="*/ 822324 w 822325"/>
                <a:gd name="connsiteY4" fmla="*/ 281124 h 562246"/>
                <a:gd name="connsiteX5" fmla="*/ 686288 w 822325"/>
                <a:gd name="connsiteY5" fmla="*/ 560631 h 562246"/>
                <a:gd name="connsiteX6" fmla="*/ 683989 w 822325"/>
                <a:gd name="connsiteY6" fmla="*/ 562246 h 562246"/>
                <a:gd name="connsiteX7" fmla="*/ 0 w 822325"/>
                <a:gd name="connsiteY7" fmla="*/ 562246 h 562246"/>
                <a:gd name="connsiteX8" fmla="*/ 0 w 822325"/>
                <a:gd name="connsiteY8" fmla="*/ 0 h 56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325" h="562246">
                  <a:moveTo>
                    <a:pt x="0" y="0"/>
                  </a:moveTo>
                  <a:lnTo>
                    <a:pt x="683986" y="0"/>
                  </a:lnTo>
                  <a:lnTo>
                    <a:pt x="686289" y="1617"/>
                  </a:lnTo>
                  <a:cubicBezTo>
                    <a:pt x="770340" y="73149"/>
                    <a:pt x="822325" y="171970"/>
                    <a:pt x="822325" y="281124"/>
                  </a:cubicBezTo>
                  <a:lnTo>
                    <a:pt x="822324" y="281124"/>
                  </a:lnTo>
                  <a:cubicBezTo>
                    <a:pt x="822324" y="390279"/>
                    <a:pt x="770339" y="489099"/>
                    <a:pt x="686288" y="560631"/>
                  </a:cubicBezTo>
                  <a:lnTo>
                    <a:pt x="683989" y="562246"/>
                  </a:lnTo>
                  <a:lnTo>
                    <a:pt x="0" y="562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defTabSz="914400"/>
              <a:endParaRPr lang="en-US" sz="1400" dirty="0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56030B-29C0-F342-B408-5865AB8327E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323857" y="6295754"/>
            <a:ext cx="1544286" cy="5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−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d.net/specs/oauth-v2-form-post-response-mode-1_0.html" TargetMode="External"/><Relationship Id="rId13" Type="http://schemas.openxmlformats.org/officeDocument/2006/relationships/hyperlink" Target="https://openid.net/specs/openid-connect-unmet-authentication-requirements-1_0.html" TargetMode="External"/><Relationship Id="rId18" Type="http://schemas.openxmlformats.org/officeDocument/2006/relationships/hyperlink" Target="https://openid.net/specs/openid-4-verifiable-credential-issuance-1_0.html" TargetMode="External"/><Relationship Id="rId3" Type="http://schemas.openxmlformats.org/officeDocument/2006/relationships/hyperlink" Target="https://openid.net/wg/connect/specifications/" TargetMode="External"/><Relationship Id="rId21" Type="http://schemas.openxmlformats.org/officeDocument/2006/relationships/hyperlink" Target="https://openid.net/specs/openid-connect-native-sso-1_0.html" TargetMode="External"/><Relationship Id="rId7" Type="http://schemas.openxmlformats.org/officeDocument/2006/relationships/hyperlink" Target="https://openid.net/specs/oauth-v2-multiple-response-types-1_0.html" TargetMode="External"/><Relationship Id="rId12" Type="http://schemas.openxmlformats.org/officeDocument/2006/relationships/hyperlink" Target="https://openid.net/specs/openid-connect-backchannel-1_0.html" TargetMode="External"/><Relationship Id="rId17" Type="http://schemas.openxmlformats.org/officeDocument/2006/relationships/hyperlink" Target="https://openid.net/specs/openid-4-verifiable-presentations-1_0.htm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openid.net/specs/openid-connect-self-issued-v2-1_0.html" TargetMode="External"/><Relationship Id="rId20" Type="http://schemas.openxmlformats.org/officeDocument/2006/relationships/hyperlink" Target="https://openid.net/specs/openid-connect-claims-aggregation-1_0.html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openid.net/specs/openid-connect-registration-1_0.html" TargetMode="External"/><Relationship Id="rId11" Type="http://schemas.openxmlformats.org/officeDocument/2006/relationships/hyperlink" Target="https://openid.net/specs/openid-connect-frontchannel-1_0.html" TargetMode="External"/><Relationship Id="rId5" Type="http://schemas.openxmlformats.org/officeDocument/2006/relationships/hyperlink" Target="https://openid.net/specs/openid-connect-discovery-1_0.html" TargetMode="External"/><Relationship Id="rId15" Type="http://schemas.openxmlformats.org/officeDocument/2006/relationships/hyperlink" Target="https://openid.net/specs/openid-federation-1_0.html" TargetMode="External"/><Relationship Id="rId10" Type="http://schemas.openxmlformats.org/officeDocument/2006/relationships/hyperlink" Target="https://openid.net/specs/openid-connect-session-1_0.html" TargetMode="External"/><Relationship Id="rId19" Type="http://schemas.openxmlformats.org/officeDocument/2006/relationships/hyperlink" Target="https://openid.net/specs/openid-connect-userinfo-vc-1_0.html" TargetMode="External"/><Relationship Id="rId4" Type="http://schemas.openxmlformats.org/officeDocument/2006/relationships/hyperlink" Target="https://openid.net/specs/openid-connect-core-1_0.html" TargetMode="External"/><Relationship Id="rId9" Type="http://schemas.openxmlformats.org/officeDocument/2006/relationships/hyperlink" Target="https://openid.net/specs/openid-connect-rpinitiated-1_0.html" TargetMode="External"/><Relationship Id="rId14" Type="http://schemas.openxmlformats.org/officeDocument/2006/relationships/hyperlink" Target="https://openid.net/specs/openid-connect-prompt-create-1_0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48CC9E2-465F-254A-9D7A-304899E639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Michael B. Jones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094F9A-516E-6541-960C-72BA6A36A0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3070" y="2931549"/>
            <a:ext cx="11577674" cy="847059"/>
          </a:xfrm>
        </p:spPr>
        <p:txBody>
          <a:bodyPr/>
          <a:lstStyle/>
          <a:p>
            <a:r>
              <a:rPr lang="en-US" dirty="0"/>
              <a:t>OpenID Connect Working Group Update</a:t>
            </a:r>
          </a:p>
        </p:txBody>
      </p:sp>
    </p:spTree>
    <p:extLst>
      <p:ext uri="{BB962C8B-B14F-4D97-AF65-F5344CB8AC3E}">
        <p14:creationId xmlns:p14="http://schemas.microsoft.com/office/powerpoint/2010/main" val="34783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9"/>
          <p:cNvSpPr txBox="1">
            <a:spLocks noGrp="1"/>
          </p:cNvSpPr>
          <p:nvPr>
            <p:ph type="title"/>
          </p:nvPr>
        </p:nvSpPr>
        <p:spPr>
          <a:xfrm>
            <a:off x="281528" y="303214"/>
            <a:ext cx="11628800" cy="557200"/>
          </a:xfrm>
          <a:prstGeom prst="rect">
            <a:avLst/>
          </a:prstGeom>
        </p:spPr>
        <p:txBody>
          <a:bodyPr spcFirstLastPara="1" wrap="square" lIns="0" tIns="0" rIns="0" bIns="43158" anchor="b" anchorCtr="0">
            <a:noAutofit/>
          </a:bodyPr>
          <a:lstStyle/>
          <a:p>
            <a:r>
              <a:rPr lang="de" dirty="0"/>
              <a:t>Working Group Overview</a:t>
            </a:r>
            <a:endParaRPr dirty="0"/>
          </a:p>
        </p:txBody>
      </p:sp>
      <p:sp>
        <p:nvSpPr>
          <p:cNvPr id="395" name="Google Shape;395;p49"/>
          <p:cNvSpPr txBox="1">
            <a:spLocks noGrp="1"/>
          </p:cNvSpPr>
          <p:nvPr>
            <p:ph type="body" idx="1"/>
          </p:nvPr>
        </p:nvSpPr>
        <p:spPr>
          <a:xfrm>
            <a:off x="281528" y="1000125"/>
            <a:ext cx="11628800" cy="5458000"/>
          </a:xfrm>
          <a:prstGeom prst="rect">
            <a:avLst/>
          </a:prstGeom>
        </p:spPr>
        <p:txBody>
          <a:bodyPr spcFirstLastPara="1" wrap="square" lIns="88380" tIns="43158" rIns="88380" bIns="43158" anchor="t" anchorCtr="0">
            <a:noAutofit/>
          </a:bodyPr>
          <a:lstStyle/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Objective of the Working Group 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The OpenID Connect working group created the OpenID Connect protocol enabling both login and logout, incubated OpenID Connect for Identity Assurance (now in the eKYC-IDA WG), is developing OpenID Federation, and is the home of OpenID for Verifiable Credentials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Transfer of the OpenID4VC specs to the newly formed Digital Credentials Protocols (DCP) working group is anticipated after OpenID Connect WG Implementer’s Drafts are approved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See the list of specs with descriptions at </a:t>
            </a:r>
            <a:r>
              <a:rPr lang="en-US" sz="2000" dirty="0">
                <a:solidFill>
                  <a:schemeClr val="tx1"/>
                </a:solidFill>
                <a:latin typeface="+mn-lt"/>
                <a:hlinkClick r:id="rId3"/>
              </a:rPr>
              <a:t>https://openid.net/wg/connect/specifications/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Final Specifications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u="sng" dirty="0">
                <a:solidFill>
                  <a:srgbClr val="F78C40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OpenID Connect Core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u="sng" dirty="0">
                <a:solidFill>
                  <a:srgbClr val="F78C40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Discovery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F78C40"/>
                </a:solidFill>
                <a:effectLst/>
                <a:latin typeface="+mn-lt"/>
                <a:hlinkClick r:id="rId6"/>
              </a:rPr>
              <a:t>Dynamic Client Registration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7"/>
              </a:rPr>
              <a:t>Multiple Response Types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8"/>
              </a:rPr>
              <a:t>Form Post Response Mode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F78C40"/>
                </a:solidFill>
                <a:effectLst/>
                <a:latin typeface="+mn-lt"/>
                <a:hlinkClick r:id="rId9"/>
              </a:rPr>
              <a:t>RP-Initiated Logout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F78C40"/>
                </a:solidFill>
                <a:effectLst/>
                <a:latin typeface="+mn-lt"/>
                <a:hlinkClick r:id="rId10"/>
              </a:rPr>
              <a:t>Session Management</a:t>
            </a:r>
            <a:r>
              <a:rPr lang="en-US" sz="2000" u="sng" dirty="0">
                <a:solidFill>
                  <a:srgbClr val="5A5A5A"/>
                </a:solidFill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11"/>
              </a:rPr>
              <a:t>Front-Channel Logout</a:t>
            </a:r>
            <a:r>
              <a:rPr lang="en-US" sz="2000" u="sng" dirty="0">
                <a:solidFill>
                  <a:srgbClr val="5A5A5A"/>
                </a:solidFill>
                <a:latin typeface="+mn-lt"/>
              </a:rPr>
              <a:t>, </a:t>
            </a:r>
            <a:r>
              <a:rPr lang="en-US" sz="2000" b="0" i="0" u="sng" dirty="0">
                <a:solidFill>
                  <a:srgbClr val="F78C40"/>
                </a:solidFill>
                <a:effectLst/>
                <a:latin typeface="+mn-lt"/>
                <a:hlinkClick r:id="rId12"/>
              </a:rPr>
              <a:t>Back-Channel Logout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F78C40"/>
                </a:solidFill>
                <a:effectLst/>
                <a:latin typeface="+mn-lt"/>
                <a:hlinkClick r:id="rId13"/>
              </a:rPr>
              <a:t>Error Code unmet_authentication_requirements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14"/>
              </a:rPr>
              <a:t>Initiating User Registration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Specifications Under Development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15"/>
              </a:rPr>
              <a:t>OpenID Federation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OpenID for Verifiable Credentials (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16"/>
              </a:rPr>
              <a:t>Self-Issued OpenID Provider V2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17"/>
              </a:rPr>
              <a:t>OpenID for Verifiable Presentations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18"/>
              </a:rPr>
              <a:t>OpenID for Verifiable Credential Issuance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),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19"/>
              </a:rPr>
              <a:t>UserInfo Verifiable Credentials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20"/>
              </a:rPr>
              <a:t>Claims Aggregation</a:t>
            </a:r>
            <a:r>
              <a:rPr lang="en-US" sz="2000" b="0" i="0" dirty="0">
                <a:solidFill>
                  <a:srgbClr val="5A5A5A"/>
                </a:solidFill>
                <a:effectLst/>
                <a:latin typeface="+mn-lt"/>
              </a:rPr>
              <a:t>, </a:t>
            </a:r>
            <a:r>
              <a:rPr lang="en-US" sz="2000" b="0" i="0" u="sng" dirty="0">
                <a:solidFill>
                  <a:srgbClr val="E16309"/>
                </a:solidFill>
                <a:effectLst/>
                <a:latin typeface="+mn-lt"/>
                <a:hlinkClick r:id="rId21"/>
              </a:rPr>
              <a:t>Native SSO for Mobile Apps</a:t>
            </a:r>
            <a:endParaRPr lang="en-US" sz="2000" b="0" i="0" u="sng" dirty="0">
              <a:solidFill>
                <a:srgbClr val="E16309"/>
              </a:solidFill>
              <a:effectLst/>
              <a:latin typeface="+mn-lt"/>
            </a:endParaRP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indent="-507887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Char char="●"/>
            </a:pPr>
            <a:endParaRPr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04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9"/>
          <p:cNvSpPr txBox="1">
            <a:spLocks noGrp="1"/>
          </p:cNvSpPr>
          <p:nvPr>
            <p:ph type="title"/>
          </p:nvPr>
        </p:nvSpPr>
        <p:spPr>
          <a:xfrm>
            <a:off x="281528" y="303214"/>
            <a:ext cx="11628800" cy="557200"/>
          </a:xfrm>
          <a:prstGeom prst="rect">
            <a:avLst/>
          </a:prstGeom>
        </p:spPr>
        <p:txBody>
          <a:bodyPr spcFirstLastPara="1" wrap="square" lIns="0" tIns="0" rIns="0" bIns="43158" anchor="b" anchorCtr="0">
            <a:noAutofit/>
          </a:bodyPr>
          <a:lstStyle/>
          <a:p>
            <a:r>
              <a:rPr lang="de" dirty="0"/>
              <a:t>Working Group Progress &amp; Opportunities</a:t>
            </a:r>
            <a:endParaRPr dirty="0"/>
          </a:p>
        </p:txBody>
      </p:sp>
      <p:sp>
        <p:nvSpPr>
          <p:cNvPr id="395" name="Google Shape;395;p49"/>
          <p:cNvSpPr txBox="1">
            <a:spLocks noGrp="1"/>
          </p:cNvSpPr>
          <p:nvPr>
            <p:ph type="body" idx="1"/>
          </p:nvPr>
        </p:nvSpPr>
        <p:spPr>
          <a:xfrm>
            <a:off x="281528" y="1000125"/>
            <a:ext cx="11628800" cy="5458000"/>
          </a:xfrm>
          <a:prstGeom prst="rect">
            <a:avLst/>
          </a:prstGeom>
        </p:spPr>
        <p:txBody>
          <a:bodyPr spcFirstLastPara="1" wrap="square" lIns="88380" tIns="43158" rIns="88380" bIns="43158" anchor="t" anchorCtr="0">
            <a:noAutofit/>
          </a:bodyPr>
          <a:lstStyle/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Working group deliverables since last workshop in April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Second Implementer’s Draft of OpenID for Verifiable Presentations Specification (May 2023)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Multiple OpenID Connect Federation drafts published</a:t>
            </a:r>
          </a:p>
          <a:p>
            <a:pPr marL="1053939" lvl="1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Renamed to OpenID Federation to reflect broader applicability of specification</a:t>
            </a:r>
          </a:p>
          <a:p>
            <a:pPr marL="1053939" lvl="1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Working towards final Implementer’s Draft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Multiple OpenID4VC drafts published (described in a different presentation)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Halfway through Working Group Last Call for proposed OpenID Connect Errata drafts</a:t>
            </a: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Challenges and opportunities facing the working group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OpenID Federation in production use in Italy</a:t>
            </a:r>
          </a:p>
          <a:p>
            <a:pPr marL="1053939" lvl="1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Both for national federations and EU wallet ecosystem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Relationships with digital wallet initiatives and national identity systems worldwide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Publicly Available Specification (PAS) submission of OpenID Connect specifications</a:t>
            </a: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endParaRPr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810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9"/>
          <p:cNvSpPr txBox="1">
            <a:spLocks noGrp="1"/>
          </p:cNvSpPr>
          <p:nvPr>
            <p:ph type="title"/>
          </p:nvPr>
        </p:nvSpPr>
        <p:spPr>
          <a:xfrm>
            <a:off x="281528" y="303214"/>
            <a:ext cx="11628800" cy="557200"/>
          </a:xfrm>
          <a:prstGeom prst="rect">
            <a:avLst/>
          </a:prstGeom>
        </p:spPr>
        <p:txBody>
          <a:bodyPr spcFirstLastPara="1" wrap="square" lIns="0" tIns="0" rIns="0" bIns="43158" anchor="b" anchorCtr="0">
            <a:noAutofit/>
          </a:bodyPr>
          <a:lstStyle/>
          <a:p>
            <a:r>
              <a:rPr lang="de" dirty="0"/>
              <a:t>Working Group Roadmap</a:t>
            </a:r>
            <a:endParaRPr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F2DD41-A42F-48C2-BC38-1565E7893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17022"/>
              </p:ext>
            </p:extLst>
          </p:nvPr>
        </p:nvGraphicFramePr>
        <p:xfrm>
          <a:off x="360854" y="1003445"/>
          <a:ext cx="11549472" cy="315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312">
                  <a:extLst>
                    <a:ext uri="{9D8B030D-6E8A-4147-A177-3AD203B41FA5}">
                      <a16:colId xmlns:a16="http://schemas.microsoft.com/office/drawing/2014/main" val="222774797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31279630"/>
                    </a:ext>
                  </a:extLst>
                </a:gridCol>
                <a:gridCol w="3584027">
                  <a:extLst>
                    <a:ext uri="{9D8B030D-6E8A-4147-A177-3AD203B41FA5}">
                      <a16:colId xmlns:a16="http://schemas.microsoft.com/office/drawing/2014/main" val="3512203530"/>
                    </a:ext>
                  </a:extLst>
                </a:gridCol>
                <a:gridCol w="3586133">
                  <a:extLst>
                    <a:ext uri="{9D8B030D-6E8A-4147-A177-3AD203B41FA5}">
                      <a16:colId xmlns:a16="http://schemas.microsoft.com/office/drawing/2014/main" val="3322445545"/>
                    </a:ext>
                  </a:extLst>
                </a:gridCol>
              </a:tblGrid>
              <a:tr h="480877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ASPIRATIONS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17438"/>
                  </a:ext>
                </a:extLst>
              </a:tr>
              <a:tr h="480877">
                <a:tc>
                  <a:txBody>
                    <a:bodyPr/>
                    <a:lstStyle/>
                    <a:p>
                      <a:r>
                        <a:rPr lang="en-US" dirty="0"/>
                        <a:t>Q4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 Federation Implementer’s 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Bring text up to OpenID Connect quality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can discuss specifics this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137308"/>
                  </a:ext>
                </a:extLst>
              </a:tr>
              <a:tr h="480877">
                <a:tc>
                  <a:txBody>
                    <a:bodyPr/>
                    <a:lstStyle/>
                    <a:p>
                      <a:r>
                        <a:rPr lang="en-US" dirty="0"/>
                        <a:t>Q4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errata edits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WG &amp; OIDF approval of drafts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45-day review then vote pending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34474"/>
                  </a:ext>
                </a:extLst>
              </a:tr>
              <a:tr h="480877">
                <a:tc>
                  <a:txBody>
                    <a:bodyPr/>
                    <a:lstStyle/>
                    <a:p>
                      <a:r>
                        <a:rPr lang="en-US" dirty="0"/>
                        <a:t>Q4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 submissions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Make OpenID Connect specs available to those with treaty-based procurement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Completed ISO/IEC JTC 1 PAS Submitter 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37776"/>
                  </a:ext>
                </a:extLst>
              </a:tr>
              <a:tr h="480877">
                <a:tc>
                  <a:txBody>
                    <a:bodyPr/>
                    <a:lstStyle/>
                    <a:p>
                      <a:r>
                        <a:rPr lang="en-US" dirty="0"/>
                        <a:t>Q1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Federation Spec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Trust establishment for broad set of use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Having Final spec will accelerate deployments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849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0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9"/>
          <p:cNvSpPr txBox="1">
            <a:spLocks noGrp="1"/>
          </p:cNvSpPr>
          <p:nvPr>
            <p:ph type="title"/>
          </p:nvPr>
        </p:nvSpPr>
        <p:spPr>
          <a:xfrm>
            <a:off x="281528" y="303214"/>
            <a:ext cx="11628800" cy="557200"/>
          </a:xfrm>
          <a:prstGeom prst="rect">
            <a:avLst/>
          </a:prstGeom>
        </p:spPr>
        <p:txBody>
          <a:bodyPr spcFirstLastPara="1" wrap="square" lIns="0" tIns="0" rIns="0" bIns="43158" anchor="b" anchorCtr="0">
            <a:noAutofit/>
          </a:bodyPr>
          <a:lstStyle/>
          <a:p>
            <a:r>
              <a:rPr lang="de" dirty="0"/>
              <a:t>What the Working Group Plans to Accomplish at IIW This Week</a:t>
            </a:r>
            <a:endParaRPr dirty="0"/>
          </a:p>
        </p:txBody>
      </p:sp>
      <p:sp>
        <p:nvSpPr>
          <p:cNvPr id="395" name="Google Shape;395;p49"/>
          <p:cNvSpPr txBox="1">
            <a:spLocks noGrp="1"/>
          </p:cNvSpPr>
          <p:nvPr>
            <p:ph type="body" idx="1"/>
          </p:nvPr>
        </p:nvSpPr>
        <p:spPr>
          <a:xfrm>
            <a:off x="281528" y="1000125"/>
            <a:ext cx="11628800" cy="5458000"/>
          </a:xfrm>
          <a:prstGeom prst="rect">
            <a:avLst/>
          </a:prstGeom>
        </p:spPr>
        <p:txBody>
          <a:bodyPr spcFirstLastPara="1" wrap="square" lIns="88380" tIns="43158" rIns="88380" bIns="43158" anchor="t" anchorCtr="0">
            <a:noAutofit/>
          </a:bodyPr>
          <a:lstStyle/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What sessions do you plan to hold?</a:t>
            </a: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What hallway/table conversations do you want to have?</a:t>
            </a: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What demos are you presenting?</a:t>
            </a: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Today’s OpenID Connect working group call cancelled in favor of this workshop</a:t>
            </a: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01576" indent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24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Do we want to hold Thursday’s call?</a:t>
            </a:r>
          </a:p>
          <a:p>
            <a:pPr marL="444476" indent="-34290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7am SIOP special topic/DCP call</a:t>
            </a:r>
            <a:endParaRPr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2186640"/>
      </p:ext>
    </p:extLst>
  </p:cSld>
  <p:clrMapOvr>
    <a:masterClrMapping/>
  </p:clrMapOvr>
</p:sld>
</file>

<file path=ppt/theme/theme1.xml><?xml version="1.0" encoding="utf-8"?>
<a:theme xmlns:a="http://schemas.openxmlformats.org/drawingml/2006/main" name="EBSCO">
  <a:themeElements>
    <a:clrScheme name="OpenID">
      <a:dk1>
        <a:srgbClr val="222020"/>
      </a:dk1>
      <a:lt1>
        <a:srgbClr val="FFFFFF"/>
      </a:lt1>
      <a:dk2>
        <a:srgbClr val="5E5E5E"/>
      </a:dk2>
      <a:lt2>
        <a:srgbClr val="DDDDDD"/>
      </a:lt2>
      <a:accent1>
        <a:srgbClr val="F69100"/>
      </a:accent1>
      <a:accent2>
        <a:srgbClr val="BCBCBE"/>
      </a:accent2>
      <a:accent3>
        <a:srgbClr val="DE5116"/>
      </a:accent3>
      <a:accent4>
        <a:srgbClr val="08104D"/>
      </a:accent4>
      <a:accent5>
        <a:srgbClr val="FEC306"/>
      </a:accent5>
      <a:accent6>
        <a:srgbClr val="DF5327"/>
      </a:accent6>
      <a:hlink>
        <a:srgbClr val="FF8327"/>
      </a:hlink>
      <a:folHlink>
        <a:srgbClr val="B2B2B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" id="{E9DF67AC-D12A-324F-952D-186BF9675DC0}" vid="{F76FB4F3-D584-3D4C-BF89-1C5DB6A6ABFD}"/>
    </a:ext>
  </a:extLst>
</a:theme>
</file>

<file path=ppt/theme/theme2.xml><?xml version="1.0" encoding="utf-8"?>
<a:theme xmlns:a="http://schemas.openxmlformats.org/drawingml/2006/main" name="1_EBSCO">
  <a:themeElements>
    <a:clrScheme name="OpenID">
      <a:dk1>
        <a:srgbClr val="222020"/>
      </a:dk1>
      <a:lt1>
        <a:srgbClr val="FFFFFF"/>
      </a:lt1>
      <a:dk2>
        <a:srgbClr val="5E5E5E"/>
      </a:dk2>
      <a:lt2>
        <a:srgbClr val="DDDDDD"/>
      </a:lt2>
      <a:accent1>
        <a:srgbClr val="F69100"/>
      </a:accent1>
      <a:accent2>
        <a:srgbClr val="BCBCBE"/>
      </a:accent2>
      <a:accent3>
        <a:srgbClr val="DE5116"/>
      </a:accent3>
      <a:accent4>
        <a:srgbClr val="08104D"/>
      </a:accent4>
      <a:accent5>
        <a:srgbClr val="FEC306"/>
      </a:accent5>
      <a:accent6>
        <a:srgbClr val="DF5327"/>
      </a:accent6>
      <a:hlink>
        <a:srgbClr val="FF8327"/>
      </a:hlink>
      <a:folHlink>
        <a:srgbClr val="B2B2B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IDF_PPT Template_2022-04.potx" id="{88312940-D12C-4527-8ECD-2C2F2DC30BE8}" vid="{AD37FCA4-703E-4D5A-993B-CDC7B3E1B950}"/>
    </a:ext>
  </a:extLst>
</a:theme>
</file>

<file path=ppt/theme/theme3.xml><?xml version="1.0" encoding="utf-8"?>
<a:theme xmlns:a="http://schemas.openxmlformats.org/drawingml/2006/main" name="2_EBSCO">
  <a:themeElements>
    <a:clrScheme name="OpenID">
      <a:dk1>
        <a:srgbClr val="222020"/>
      </a:dk1>
      <a:lt1>
        <a:srgbClr val="FFFFFF"/>
      </a:lt1>
      <a:dk2>
        <a:srgbClr val="5E5E5E"/>
      </a:dk2>
      <a:lt2>
        <a:srgbClr val="DDDDDD"/>
      </a:lt2>
      <a:accent1>
        <a:srgbClr val="F69100"/>
      </a:accent1>
      <a:accent2>
        <a:srgbClr val="BCBCBE"/>
      </a:accent2>
      <a:accent3>
        <a:srgbClr val="DE5116"/>
      </a:accent3>
      <a:accent4>
        <a:srgbClr val="08104D"/>
      </a:accent4>
      <a:accent5>
        <a:srgbClr val="FEC306"/>
      </a:accent5>
      <a:accent6>
        <a:srgbClr val="DF5327"/>
      </a:accent6>
      <a:hlink>
        <a:srgbClr val="FF8327"/>
      </a:hlink>
      <a:folHlink>
        <a:srgbClr val="B2B2B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IDF_PPT Template_2022-04.potx" id="{88312940-D12C-4527-8ECD-2C2F2DC30BE8}" vid="{AD37FCA4-703E-4D5A-993B-CDC7B3E1B950}"/>
    </a:ext>
  </a:extLst>
</a:theme>
</file>

<file path=ppt/theme/theme4.xml><?xml version="1.0" encoding="utf-8"?>
<a:theme xmlns:a="http://schemas.openxmlformats.org/drawingml/2006/main" name="3_EBSCO">
  <a:themeElements>
    <a:clrScheme name="OpenID">
      <a:dk1>
        <a:srgbClr val="222020"/>
      </a:dk1>
      <a:lt1>
        <a:srgbClr val="FFFFFF"/>
      </a:lt1>
      <a:dk2>
        <a:srgbClr val="5E5E5E"/>
      </a:dk2>
      <a:lt2>
        <a:srgbClr val="DDDDDD"/>
      </a:lt2>
      <a:accent1>
        <a:srgbClr val="F69100"/>
      </a:accent1>
      <a:accent2>
        <a:srgbClr val="BCBCBE"/>
      </a:accent2>
      <a:accent3>
        <a:srgbClr val="DE5116"/>
      </a:accent3>
      <a:accent4>
        <a:srgbClr val="08104D"/>
      </a:accent4>
      <a:accent5>
        <a:srgbClr val="FEC306"/>
      </a:accent5>
      <a:accent6>
        <a:srgbClr val="DF5327"/>
      </a:accent6>
      <a:hlink>
        <a:srgbClr val="FF8327"/>
      </a:hlink>
      <a:folHlink>
        <a:srgbClr val="B2B2B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IDF_PPT Template_2022-04.potx" id="{88312940-D12C-4527-8ECD-2C2F2DC30BE8}" vid="{AD37FCA4-703E-4D5A-993B-CDC7B3E1B950}"/>
    </a:ext>
  </a:extLst>
</a:theme>
</file>

<file path=ppt/theme/theme5.xml><?xml version="1.0" encoding="utf-8"?>
<a:theme xmlns:a="http://schemas.openxmlformats.org/drawingml/2006/main" name="4_EBSCO">
  <a:themeElements>
    <a:clrScheme name="OpenID">
      <a:dk1>
        <a:srgbClr val="222020"/>
      </a:dk1>
      <a:lt1>
        <a:srgbClr val="FFFFFF"/>
      </a:lt1>
      <a:dk2>
        <a:srgbClr val="5E5E5E"/>
      </a:dk2>
      <a:lt2>
        <a:srgbClr val="DDDDDD"/>
      </a:lt2>
      <a:accent1>
        <a:srgbClr val="F69100"/>
      </a:accent1>
      <a:accent2>
        <a:srgbClr val="BCBCBE"/>
      </a:accent2>
      <a:accent3>
        <a:srgbClr val="DE5116"/>
      </a:accent3>
      <a:accent4>
        <a:srgbClr val="08104D"/>
      </a:accent4>
      <a:accent5>
        <a:srgbClr val="FEC306"/>
      </a:accent5>
      <a:accent6>
        <a:srgbClr val="DF5327"/>
      </a:accent6>
      <a:hlink>
        <a:srgbClr val="FF8327"/>
      </a:hlink>
      <a:folHlink>
        <a:srgbClr val="B2B2B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" id="{E9DF67AC-D12A-324F-952D-186BF9675DC0}" vid="{F76FB4F3-D584-3D4C-BF89-1C5DB6A6ABFD}"/>
    </a:ext>
  </a:extLst>
</a:theme>
</file>

<file path=ppt/theme/theme6.xml><?xml version="1.0" encoding="utf-8"?>
<a:theme xmlns:a="http://schemas.openxmlformats.org/drawingml/2006/main" name="5_EBSCO">
  <a:themeElements>
    <a:clrScheme name="OpenID">
      <a:dk1>
        <a:srgbClr val="222020"/>
      </a:dk1>
      <a:lt1>
        <a:srgbClr val="FFFFFF"/>
      </a:lt1>
      <a:dk2>
        <a:srgbClr val="5E5E5E"/>
      </a:dk2>
      <a:lt2>
        <a:srgbClr val="DDDDDD"/>
      </a:lt2>
      <a:accent1>
        <a:srgbClr val="F69100"/>
      </a:accent1>
      <a:accent2>
        <a:srgbClr val="BCBCBE"/>
      </a:accent2>
      <a:accent3>
        <a:srgbClr val="DE5116"/>
      </a:accent3>
      <a:accent4>
        <a:srgbClr val="08104D"/>
      </a:accent4>
      <a:accent5>
        <a:srgbClr val="FEC306"/>
      </a:accent5>
      <a:accent6>
        <a:srgbClr val="DF5327"/>
      </a:accent6>
      <a:hlink>
        <a:srgbClr val="FF8327"/>
      </a:hlink>
      <a:folHlink>
        <a:srgbClr val="B2B2B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" id="{E9DF67AC-D12A-324F-952D-186BF9675DC0}" vid="{F76FB4F3-D584-3D4C-BF89-1C5DB6A6ABFD}"/>
    </a:ext>
  </a:extLst>
</a:theme>
</file>

<file path=ppt/theme/theme7.xml><?xml version="1.0" encoding="utf-8"?>
<a:theme xmlns:a="http://schemas.openxmlformats.org/drawingml/2006/main" name="6_EBSCO">
  <a:themeElements>
    <a:clrScheme name="OpenID">
      <a:dk1>
        <a:srgbClr val="222020"/>
      </a:dk1>
      <a:lt1>
        <a:srgbClr val="FFFFFF"/>
      </a:lt1>
      <a:dk2>
        <a:srgbClr val="5E5E5E"/>
      </a:dk2>
      <a:lt2>
        <a:srgbClr val="DDDDDD"/>
      </a:lt2>
      <a:accent1>
        <a:srgbClr val="F69100"/>
      </a:accent1>
      <a:accent2>
        <a:srgbClr val="BCBCBE"/>
      </a:accent2>
      <a:accent3>
        <a:srgbClr val="DE5116"/>
      </a:accent3>
      <a:accent4>
        <a:srgbClr val="08104D"/>
      </a:accent4>
      <a:accent5>
        <a:srgbClr val="FEC306"/>
      </a:accent5>
      <a:accent6>
        <a:srgbClr val="DF5327"/>
      </a:accent6>
      <a:hlink>
        <a:srgbClr val="FF8327"/>
      </a:hlink>
      <a:folHlink>
        <a:srgbClr val="B2B2B2"/>
      </a:folHlink>
    </a:clrScheme>
    <a:fontScheme name="EBSCO 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bg1">
              <a:lumMod val="50000"/>
            </a:schemeClr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BSCO" id="{E9DF67AC-D12A-324F-952D-186BF9675DC0}" vid="{F76FB4F3-D584-3D4C-BF89-1C5DB6A6ABFD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EBSCO</Template>
  <TotalTime>8896</TotalTime>
  <Words>452</Words>
  <Application>Microsoft Office PowerPoint</Application>
  <PresentationFormat>Widescreen</PresentationFormat>
  <Paragraphs>57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Franklin Gothic</vt:lpstr>
      <vt:lpstr>Times New Roman</vt:lpstr>
      <vt:lpstr>Wingdings</vt:lpstr>
      <vt:lpstr>EBSCO</vt:lpstr>
      <vt:lpstr>1_EBSCO</vt:lpstr>
      <vt:lpstr>2_EBSCO</vt:lpstr>
      <vt:lpstr>3_EBSCO</vt:lpstr>
      <vt:lpstr>4_EBSCO</vt:lpstr>
      <vt:lpstr>5_EBSCO</vt:lpstr>
      <vt:lpstr>6_EBSCO</vt:lpstr>
      <vt:lpstr>PowerPoint Presentation</vt:lpstr>
      <vt:lpstr>Working Group Overview</vt:lpstr>
      <vt:lpstr>Working Group Progress &amp; Opportunities</vt:lpstr>
      <vt:lpstr>Working Group Roadmap</vt:lpstr>
      <vt:lpstr>What the Working Group Plans to Accomplish at IIW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Update Template</dc:title>
  <dc:subject/>
  <dc:creator/>
  <cp:keywords/>
  <dc:description/>
  <cp:lastModifiedBy>Michael Jones</cp:lastModifiedBy>
  <cp:revision>85</cp:revision>
  <dcterms:created xsi:type="dcterms:W3CDTF">2021-12-17T19:53:18Z</dcterms:created>
  <dcterms:modified xsi:type="dcterms:W3CDTF">2023-10-08T22:28:09Z</dcterms:modified>
  <cp:category/>
</cp:coreProperties>
</file>