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76" r:id="rId2"/>
  </p:sldMasterIdLst>
  <p:notesMasterIdLst>
    <p:notesMasterId r:id="rId18"/>
  </p:notesMasterIdLst>
  <p:sldIdLst>
    <p:sldId id="312" r:id="rId3"/>
    <p:sldId id="313" r:id="rId4"/>
    <p:sldId id="319" r:id="rId5"/>
    <p:sldId id="327" r:id="rId6"/>
    <p:sldId id="320" r:id="rId7"/>
    <p:sldId id="315" r:id="rId8"/>
    <p:sldId id="325" r:id="rId9"/>
    <p:sldId id="316" r:id="rId10"/>
    <p:sldId id="317" r:id="rId11"/>
    <p:sldId id="321" r:id="rId12"/>
    <p:sldId id="322" r:id="rId13"/>
    <p:sldId id="323" r:id="rId14"/>
    <p:sldId id="318" r:id="rId15"/>
    <p:sldId id="324" r:id="rId16"/>
    <p:sldId id="326" r:id="rId17"/>
  </p:sldIdLst>
  <p:sldSz cx="12192000" cy="6858000"/>
  <p:notesSz cx="6858000" cy="9144000"/>
  <p:embeddedFontLst>
    <p:embeddedFont>
      <p:font typeface="Franklin Gothic" panose="020B0604020202020204" charset="0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1" roundtripDataSignature="AMtx7mg53MsGSqyT+msNKj8WCuWkf62j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C7931EF-AB09-4F1B-9452-64C54080E1CC}">
  <a:tblStyle styleId="{3C7931EF-AB09-4F1B-9452-64C54080E1C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D3B86E3D-A659-41F9-A68F-21A13127385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964239C-72F8-4EA8-AB1E-FF7C2B0DCA61}" styleName="Table_2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EE6"/>
          </a:solidFill>
        </a:fill>
      </a:tcStyle>
    </a:wholeTbl>
    <a:band1H>
      <a:tcTxStyle b="off" i="off"/>
      <a:tcStyle>
        <a:tcBdr/>
        <a:fill>
          <a:solidFill>
            <a:srgbClr val="FBDBC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FBDBC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95907AF9-712A-409C-A7DC-EC5178D4463E}" styleName="Table_3">
    <a:wholeTbl>
      <a:tcTxStyle b="off" i="off">
        <a:font>
          <a:latin typeface="Arial"/>
          <a:ea typeface="Arial"/>
          <a:cs typeface="Arial"/>
        </a:font>
        <a:srgbClr val="22202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EE6"/>
          </a:solidFill>
        </a:fill>
      </a:tcStyle>
    </a:wholeTbl>
    <a:band1H>
      <a:tcTxStyle b="off" i="off"/>
      <a:tcStyle>
        <a:tcBdr/>
        <a:fill>
          <a:solidFill>
            <a:srgbClr val="FBDBC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FBDBC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rgbClr val="FFFFFF"/>
      </a:tcTxStyle>
      <a:tcStyle>
        <a:tcBdr/>
        <a:fill>
          <a:solidFill>
            <a:srgbClr val="F69100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/>
        <a:fill>
          <a:solidFill>
            <a:srgbClr val="F691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69100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69100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4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142" Type="http://schemas.openxmlformats.org/officeDocument/2006/relationships/presProps" Target="presProps.xml"/><Relationship Id="rId3" Type="http://schemas.openxmlformats.org/officeDocument/2006/relationships/slide" Target="slides/slide1.xml"/><Relationship Id="rId141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14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14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143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Google Shape;1062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3" name="Google Shape;106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5">
          <a:extLst>
            <a:ext uri="{FF2B5EF4-FFF2-40B4-BE49-F238E27FC236}">
              <a16:creationId xmlns:a16="http://schemas.microsoft.com/office/drawing/2014/main" id="{ABB6059E-231A-7EC0-6997-280261973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Google Shape;1096;g30f1e202a60_1_9:notes">
            <a:extLst>
              <a:ext uri="{FF2B5EF4-FFF2-40B4-BE49-F238E27FC236}">
                <a16:creationId xmlns:a16="http://schemas.microsoft.com/office/drawing/2014/main" id="{1E8BDE1C-0668-F3EF-4DDC-58CD83DA1B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7" name="Google Shape;1097;g30f1e202a60_1_9:notes">
            <a:extLst>
              <a:ext uri="{FF2B5EF4-FFF2-40B4-BE49-F238E27FC236}">
                <a16:creationId xmlns:a16="http://schemas.microsoft.com/office/drawing/2014/main" id="{22EDFA56-F55D-3B57-E816-2200804311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8" name="Google Shape;1098;g30f1e202a60_1_9:notes">
            <a:extLst>
              <a:ext uri="{FF2B5EF4-FFF2-40B4-BE49-F238E27FC236}">
                <a16:creationId xmlns:a16="http://schemas.microsoft.com/office/drawing/2014/main" id="{E78D4711-4DF7-C33D-3D43-027FB0C0C2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5823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5">
          <a:extLst>
            <a:ext uri="{FF2B5EF4-FFF2-40B4-BE49-F238E27FC236}">
              <a16:creationId xmlns:a16="http://schemas.microsoft.com/office/drawing/2014/main" id="{27E7554F-6D04-5E6B-FCBB-91F24EC8A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Google Shape;1096;g30f1e202a60_1_9:notes">
            <a:extLst>
              <a:ext uri="{FF2B5EF4-FFF2-40B4-BE49-F238E27FC236}">
                <a16:creationId xmlns:a16="http://schemas.microsoft.com/office/drawing/2014/main" id="{C38B1F3C-9393-0BF7-6EAE-509FD4877A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7" name="Google Shape;1097;g30f1e202a60_1_9:notes">
            <a:extLst>
              <a:ext uri="{FF2B5EF4-FFF2-40B4-BE49-F238E27FC236}">
                <a16:creationId xmlns:a16="http://schemas.microsoft.com/office/drawing/2014/main" id="{D2118993-4300-EAE6-2AA1-17F71215CE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8" name="Google Shape;1098;g30f1e202a60_1_9:notes">
            <a:extLst>
              <a:ext uri="{FF2B5EF4-FFF2-40B4-BE49-F238E27FC236}">
                <a16:creationId xmlns:a16="http://schemas.microsoft.com/office/drawing/2014/main" id="{B8C92BEE-EA62-58F1-0DAE-9B60A0CEC23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98287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5">
          <a:extLst>
            <a:ext uri="{FF2B5EF4-FFF2-40B4-BE49-F238E27FC236}">
              <a16:creationId xmlns:a16="http://schemas.microsoft.com/office/drawing/2014/main" id="{13A6682D-B70C-CBEC-9F82-49B467F87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Google Shape;1096;g30f1e202a60_1_9:notes">
            <a:extLst>
              <a:ext uri="{FF2B5EF4-FFF2-40B4-BE49-F238E27FC236}">
                <a16:creationId xmlns:a16="http://schemas.microsoft.com/office/drawing/2014/main" id="{81A616F3-7E01-9212-D9EE-1E62C0DD8A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7" name="Google Shape;1097;g30f1e202a60_1_9:notes">
            <a:extLst>
              <a:ext uri="{FF2B5EF4-FFF2-40B4-BE49-F238E27FC236}">
                <a16:creationId xmlns:a16="http://schemas.microsoft.com/office/drawing/2014/main" id="{611FB7ED-F31A-57D3-579E-73F3041876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8" name="Google Shape;1098;g30f1e202a60_1_9:notes">
            <a:extLst>
              <a:ext uri="{FF2B5EF4-FFF2-40B4-BE49-F238E27FC236}">
                <a16:creationId xmlns:a16="http://schemas.microsoft.com/office/drawing/2014/main" id="{62F6BAFB-7AA2-B6B9-000E-8BF2D181103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73712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Google Shape;1103;g30f1e202a60_1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4" name="Google Shape;1104;g30f1e202a60_1_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5" name="Google Shape;1105;g30f1e202a60_1_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5">
          <a:extLst>
            <a:ext uri="{FF2B5EF4-FFF2-40B4-BE49-F238E27FC236}">
              <a16:creationId xmlns:a16="http://schemas.microsoft.com/office/drawing/2014/main" id="{3CBF1A0D-B313-19AA-1C4C-925E17458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Google Shape;1096;g30f1e202a60_1_9:notes">
            <a:extLst>
              <a:ext uri="{FF2B5EF4-FFF2-40B4-BE49-F238E27FC236}">
                <a16:creationId xmlns:a16="http://schemas.microsoft.com/office/drawing/2014/main" id="{4008320B-4D34-2C86-0404-E2F55A68BF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7" name="Google Shape;1097;g30f1e202a60_1_9:notes">
            <a:extLst>
              <a:ext uri="{FF2B5EF4-FFF2-40B4-BE49-F238E27FC236}">
                <a16:creationId xmlns:a16="http://schemas.microsoft.com/office/drawing/2014/main" id="{6EAC8C5C-227E-2440-91F0-AD7061B69D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8" name="Google Shape;1098;g30f1e202a60_1_9:notes">
            <a:extLst>
              <a:ext uri="{FF2B5EF4-FFF2-40B4-BE49-F238E27FC236}">
                <a16:creationId xmlns:a16="http://schemas.microsoft.com/office/drawing/2014/main" id="{1C56E182-6307-4F19-F900-3FD38D30D07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34427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1068;g26e9cf85500_4_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9" name="Google Shape;1069;g26e9cf85500_4_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7">
          <a:extLst>
            <a:ext uri="{FF2B5EF4-FFF2-40B4-BE49-F238E27FC236}">
              <a16:creationId xmlns:a16="http://schemas.microsoft.com/office/drawing/2014/main" id="{E5425918-2244-4C68-BF61-8312EF185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1068;g26e9cf85500_4_137:notes">
            <a:extLst>
              <a:ext uri="{FF2B5EF4-FFF2-40B4-BE49-F238E27FC236}">
                <a16:creationId xmlns:a16="http://schemas.microsoft.com/office/drawing/2014/main" id="{36BF805C-9054-C9D9-3780-5E4E5ABE51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9" name="Google Shape;1069;g26e9cf85500_4_137:notes">
            <a:extLst>
              <a:ext uri="{FF2B5EF4-FFF2-40B4-BE49-F238E27FC236}">
                <a16:creationId xmlns:a16="http://schemas.microsoft.com/office/drawing/2014/main" id="{FAF3B5AE-F01B-70FC-68C7-CCFEAEE55A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21018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7">
          <a:extLst>
            <a:ext uri="{FF2B5EF4-FFF2-40B4-BE49-F238E27FC236}">
              <a16:creationId xmlns:a16="http://schemas.microsoft.com/office/drawing/2014/main" id="{DA2979B5-17DE-700B-7F67-28A863DF3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1068;g26e9cf85500_4_137:notes">
            <a:extLst>
              <a:ext uri="{FF2B5EF4-FFF2-40B4-BE49-F238E27FC236}">
                <a16:creationId xmlns:a16="http://schemas.microsoft.com/office/drawing/2014/main" id="{7C7FD0AF-72AB-1398-5C83-0DFC5ADCFC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9" name="Google Shape;1069;g26e9cf85500_4_137:notes">
            <a:extLst>
              <a:ext uri="{FF2B5EF4-FFF2-40B4-BE49-F238E27FC236}">
                <a16:creationId xmlns:a16="http://schemas.microsoft.com/office/drawing/2014/main" id="{238A2976-2637-9287-B35F-8FE63CAD19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5619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7">
          <a:extLst>
            <a:ext uri="{FF2B5EF4-FFF2-40B4-BE49-F238E27FC236}">
              <a16:creationId xmlns:a16="http://schemas.microsoft.com/office/drawing/2014/main" id="{0F897EAE-F0FB-AECC-4D94-D3B8D9FE0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1068;g26e9cf85500_4_137:notes">
            <a:extLst>
              <a:ext uri="{FF2B5EF4-FFF2-40B4-BE49-F238E27FC236}">
                <a16:creationId xmlns:a16="http://schemas.microsoft.com/office/drawing/2014/main" id="{CE93883D-64C9-EBCC-E670-4F9EE2A0D8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9" name="Google Shape;1069;g26e9cf85500_4_137:notes">
            <a:extLst>
              <a:ext uri="{FF2B5EF4-FFF2-40B4-BE49-F238E27FC236}">
                <a16:creationId xmlns:a16="http://schemas.microsoft.com/office/drawing/2014/main" id="{3437EFFC-72FA-AA5A-2DCB-41AAA0B48D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7184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g30f1e202a60_1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3" name="Google Shape;1083;g30f1e202a60_1_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4" name="Google Shape;1084;g30f1e202a60_1_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1">
          <a:extLst>
            <a:ext uri="{FF2B5EF4-FFF2-40B4-BE49-F238E27FC236}">
              <a16:creationId xmlns:a16="http://schemas.microsoft.com/office/drawing/2014/main" id="{1CF157A9-1B76-DF7F-6D59-DFDC6BF1A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g30f1e202a60_1_37:notes">
            <a:extLst>
              <a:ext uri="{FF2B5EF4-FFF2-40B4-BE49-F238E27FC236}">
                <a16:creationId xmlns:a16="http://schemas.microsoft.com/office/drawing/2014/main" id="{34E719B1-C16C-8964-670F-58921BBF15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3" name="Google Shape;1083;g30f1e202a60_1_37:notes">
            <a:extLst>
              <a:ext uri="{FF2B5EF4-FFF2-40B4-BE49-F238E27FC236}">
                <a16:creationId xmlns:a16="http://schemas.microsoft.com/office/drawing/2014/main" id="{63F65647-F65E-917D-3087-6F9BA57D2A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4" name="Google Shape;1084;g30f1e202a60_1_37:notes">
            <a:extLst>
              <a:ext uri="{FF2B5EF4-FFF2-40B4-BE49-F238E27FC236}">
                <a16:creationId xmlns:a16="http://schemas.microsoft.com/office/drawing/2014/main" id="{618756E1-1FB6-CF80-CF39-F9694A7D07F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41435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Google Shape;1089;g30f1e202a60_1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0" name="Google Shape;1090;g30f1e202a60_1_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1" name="Google Shape;1091;g30f1e202a60_1_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Google Shape;1096;g30f1e202a60_1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7" name="Google Shape;1097;g30f1e202a60_1_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8" name="Google Shape;1098;g30f1e202a60_1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ection Transition">
  <p:cSld name="1_Section Transi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8"/>
          <p:cNvSpPr txBox="1">
            <a:spLocks noGrp="1"/>
          </p:cNvSpPr>
          <p:nvPr>
            <p:ph type="subTitle" idx="1"/>
          </p:nvPr>
        </p:nvSpPr>
        <p:spPr>
          <a:xfrm>
            <a:off x="914400" y="3778606"/>
            <a:ext cx="10363200" cy="50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68"/>
          <p:cNvSpPr txBox="1">
            <a:spLocks noGrp="1"/>
          </p:cNvSpPr>
          <p:nvPr>
            <p:ph type="body" idx="2"/>
          </p:nvPr>
        </p:nvSpPr>
        <p:spPr>
          <a:xfrm>
            <a:off x="914400" y="2931549"/>
            <a:ext cx="10363200" cy="847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3" name="Google Shape;33;p68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4586" r="62022"/>
          <a:stretch/>
        </p:blipFill>
        <p:spPr>
          <a:xfrm>
            <a:off x="5035550" y="267133"/>
            <a:ext cx="2120902" cy="23098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ith Image &amp; Callout">
  <p:cSld name="With Image &amp; Callou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01"/>
          <p:cNvSpPr>
            <a:spLocks noGrp="1"/>
          </p:cNvSpPr>
          <p:nvPr>
            <p:ph type="pic" idx="2"/>
          </p:nvPr>
        </p:nvSpPr>
        <p:spPr>
          <a:xfrm>
            <a:off x="6911439" y="130629"/>
            <a:ext cx="5166301" cy="6035317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96" name="Google Shape;96;p101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674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01"/>
          <p:cNvSpPr txBox="1">
            <a:spLocks noGrp="1"/>
          </p:cNvSpPr>
          <p:nvPr>
            <p:ph type="body" idx="1"/>
          </p:nvPr>
        </p:nvSpPr>
        <p:spPr>
          <a:xfrm>
            <a:off x="7528956" y="6594475"/>
            <a:ext cx="4551284" cy="2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/>
            </a:lvl3pPr>
            <a:lvl4pPr marL="1828800" lvl="3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101"/>
          <p:cNvSpPr txBox="1">
            <a:spLocks noGrp="1"/>
          </p:cNvSpPr>
          <p:nvPr>
            <p:ph type="body" idx="3"/>
          </p:nvPr>
        </p:nvSpPr>
        <p:spPr>
          <a:xfrm>
            <a:off x="838201" y="1148080"/>
            <a:ext cx="4778828" cy="5017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01"/>
          <p:cNvSpPr txBox="1">
            <a:spLocks noGrp="1"/>
          </p:cNvSpPr>
          <p:nvPr>
            <p:ph type="body" idx="4"/>
          </p:nvPr>
        </p:nvSpPr>
        <p:spPr>
          <a:xfrm>
            <a:off x="6340969" y="1838918"/>
            <a:ext cx="3361171" cy="3764167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sx="102000" sy="102000" algn="ctr" rotWithShape="0">
              <a:srgbClr val="000000">
                <a:alpha val="9019"/>
              </a:srgbClr>
            </a:outerShdw>
          </a:effectLst>
        </p:spPr>
        <p:txBody>
          <a:bodyPr spcFirstLastPara="1" wrap="square" lIns="182875" tIns="182875" rIns="182875" bIns="182875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ith Image &amp; Callout 2">
  <p:cSld name="With Image &amp; Callout 2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2"/>
          <p:cNvSpPr>
            <a:spLocks noGrp="1"/>
          </p:cNvSpPr>
          <p:nvPr>
            <p:ph type="pic" idx="2"/>
          </p:nvPr>
        </p:nvSpPr>
        <p:spPr>
          <a:xfrm>
            <a:off x="104173" y="3171463"/>
            <a:ext cx="11973568" cy="2994483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102" name="Google Shape;102;p102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674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02"/>
          <p:cNvSpPr txBox="1">
            <a:spLocks noGrp="1"/>
          </p:cNvSpPr>
          <p:nvPr>
            <p:ph type="body" idx="1"/>
          </p:nvPr>
        </p:nvSpPr>
        <p:spPr>
          <a:xfrm>
            <a:off x="7528956" y="6594475"/>
            <a:ext cx="4551284" cy="2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/>
            </a:lvl3pPr>
            <a:lvl4pPr marL="1828800" lvl="3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02"/>
          <p:cNvSpPr txBox="1">
            <a:spLocks noGrp="1"/>
          </p:cNvSpPr>
          <p:nvPr>
            <p:ph type="body" idx="3"/>
          </p:nvPr>
        </p:nvSpPr>
        <p:spPr>
          <a:xfrm>
            <a:off x="838200" y="1148080"/>
            <a:ext cx="7201457" cy="184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02"/>
          <p:cNvSpPr txBox="1">
            <a:spLocks noGrp="1"/>
          </p:cNvSpPr>
          <p:nvPr>
            <p:ph type="body" idx="4"/>
          </p:nvPr>
        </p:nvSpPr>
        <p:spPr>
          <a:xfrm>
            <a:off x="8378114" y="1977814"/>
            <a:ext cx="3361171" cy="3764167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sx="102000" sy="102000" algn="ctr" rotWithShape="0">
              <a:srgbClr val="000000">
                <a:alpha val="9019"/>
              </a:srgbClr>
            </a:outerShdw>
          </a:effectLst>
        </p:spPr>
        <p:txBody>
          <a:bodyPr spcFirstLastPara="1" wrap="square" lIns="182875" tIns="182875" rIns="182875" bIns="182875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s (2-up)">
  <p:cSld name="Charts (2-up)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3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674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03"/>
          <p:cNvSpPr>
            <a:spLocks noGrp="1"/>
          </p:cNvSpPr>
          <p:nvPr>
            <p:ph type="chart" idx="2"/>
          </p:nvPr>
        </p:nvSpPr>
        <p:spPr>
          <a:xfrm>
            <a:off x="838200" y="1477926"/>
            <a:ext cx="5257800" cy="437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−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Google Shape;109;p103"/>
          <p:cNvSpPr>
            <a:spLocks noGrp="1"/>
          </p:cNvSpPr>
          <p:nvPr>
            <p:ph type="chart" idx="3"/>
          </p:nvPr>
        </p:nvSpPr>
        <p:spPr>
          <a:xfrm>
            <a:off x="6096000" y="1477926"/>
            <a:ext cx="5257800" cy="437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−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Google Shape;110;p103"/>
          <p:cNvSpPr txBox="1">
            <a:spLocks noGrp="1"/>
          </p:cNvSpPr>
          <p:nvPr>
            <p:ph type="body" idx="1"/>
          </p:nvPr>
        </p:nvSpPr>
        <p:spPr>
          <a:xfrm>
            <a:off x="7528956" y="6594475"/>
            <a:ext cx="4551284" cy="2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/>
            </a:lvl3pPr>
            <a:lvl4pPr marL="1828800" lvl="3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04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674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04"/>
          <p:cNvSpPr txBox="1">
            <a:spLocks noGrp="1"/>
          </p:cNvSpPr>
          <p:nvPr>
            <p:ph type="body" idx="1"/>
          </p:nvPr>
        </p:nvSpPr>
        <p:spPr>
          <a:xfrm>
            <a:off x="7528956" y="6594475"/>
            <a:ext cx="4551284" cy="2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/>
            </a:lvl3pPr>
            <a:lvl4pPr marL="1828800" lvl="3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0f60cac865_0_5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g30f60cac865_0_5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>
              <a:spcBef>
                <a:spcPts val="9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81000">
              <a:spcBef>
                <a:spcPts val="900"/>
              </a:spcBef>
              <a:spcAft>
                <a:spcPts val="0"/>
              </a:spcAft>
              <a:buSzPts val="2400"/>
              <a:buChar char="−"/>
              <a:defRPr/>
            </a:lvl2pPr>
            <a:lvl3pPr marL="1371600" lvl="2" indent="-355600">
              <a:spcBef>
                <a:spcPts val="9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g30f60cac865_0_5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>
              <a:buNone/>
              <a:defRPr sz="1900"/>
            </a:lvl1pPr>
            <a:lvl2pPr lvl="1">
              <a:buNone/>
              <a:defRPr sz="1900"/>
            </a:lvl2pPr>
            <a:lvl3pPr lvl="2">
              <a:buNone/>
              <a:defRPr sz="1900"/>
            </a:lvl3pPr>
            <a:lvl4pPr lvl="3">
              <a:buNone/>
              <a:defRPr sz="1900"/>
            </a:lvl4pPr>
            <a:lvl5pPr lvl="4">
              <a:buNone/>
              <a:defRPr sz="1900"/>
            </a:lvl5pPr>
            <a:lvl6pPr lvl="5">
              <a:buNone/>
              <a:defRPr sz="1900"/>
            </a:lvl6pPr>
            <a:lvl7pPr lvl="6">
              <a:buNone/>
              <a:defRPr sz="1900"/>
            </a:lvl7pPr>
            <a:lvl8pPr lvl="7">
              <a:buNone/>
              <a:defRPr sz="1900"/>
            </a:lvl8pPr>
            <a:lvl9pPr lvl="8">
              <a:buNone/>
              <a:defRPr sz="19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6e9cf85500_4_177"/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3150" anchor="b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g26e9cf85500_4_177"/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375" tIns="43150" rIns="88375" bIns="4315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667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marL="914400" lvl="1" indent="-323850" algn="l">
              <a:lnSpc>
                <a:spcPct val="110000"/>
              </a:lnSpc>
              <a:spcBef>
                <a:spcPts val="667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  <a:defRPr>
                <a:latin typeface="Franklin Gothic"/>
                <a:ea typeface="Franklin Gothic"/>
                <a:cs typeface="Franklin Gothic"/>
                <a:sym typeface="Franklin Gothic"/>
              </a:defRPr>
            </a:lvl2pPr>
            <a:lvl3pPr marL="1371600" lvl="2" indent="-3175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Franklin Gothic"/>
              <a:buChar char="▪"/>
              <a:defRPr>
                <a:latin typeface="Franklin Gothic"/>
                <a:ea typeface="Franklin Gothic"/>
                <a:cs typeface="Franklin Gothic"/>
                <a:sym typeface="Franklin Gothic"/>
              </a:defRPr>
            </a:lvl3pPr>
            <a:lvl4pPr marL="1828800" lvl="3" indent="-304800" algn="l">
              <a:lnSpc>
                <a:spcPct val="110000"/>
              </a:lnSpc>
              <a:spcBef>
                <a:spcPts val="267"/>
              </a:spcBef>
              <a:spcAft>
                <a:spcPts val="0"/>
              </a:spcAft>
              <a:buClr>
                <a:schemeClr val="dk2"/>
              </a:buClr>
              <a:buSzPts val="1200"/>
              <a:buFont typeface="Franklin Gothic"/>
              <a:buChar char="▪"/>
              <a:defRPr>
                <a:latin typeface="Franklin Gothic"/>
                <a:ea typeface="Franklin Gothic"/>
                <a:cs typeface="Franklin Gothic"/>
                <a:sym typeface="Franklin Gothic"/>
              </a:defRPr>
            </a:lvl4pPr>
            <a:lvl5pPr marL="2286000" lvl="4" indent="-298450" algn="l">
              <a:lnSpc>
                <a:spcPct val="110000"/>
              </a:lnSpc>
              <a:spcBef>
                <a:spcPts val="133"/>
              </a:spcBef>
              <a:spcAft>
                <a:spcPts val="0"/>
              </a:spcAft>
              <a:buClr>
                <a:schemeClr val="dk2"/>
              </a:buClr>
              <a:buSzPts val="1100"/>
              <a:buFont typeface="Franklin Gothic"/>
              <a:buChar char="▪"/>
              <a:defRPr>
                <a:latin typeface="Franklin Gothic"/>
                <a:ea typeface="Franklin Gothic"/>
                <a:cs typeface="Franklin Gothic"/>
                <a:sym typeface="Franklin Gothic"/>
              </a:defRPr>
            </a:lvl5pPr>
            <a:lvl6pPr marL="2743200" lvl="5" indent="-3175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/>
            </a:lvl6pPr>
            <a:lvl7pPr marL="3200400" lvl="6" indent="-3175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/>
            </a:lvl7pPr>
            <a:lvl8pPr marL="3657600" lvl="7" indent="-3175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/>
            </a:lvl8pPr>
            <a:lvl9pPr marL="4114800" lvl="8" indent="-3175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(orange)" type="title">
  <p:cSld name="TITLE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6e9cf85500_4_180"/>
          <p:cNvSpPr/>
          <p:nvPr/>
        </p:nvSpPr>
        <p:spPr>
          <a:xfrm>
            <a:off x="536028" y="942970"/>
            <a:ext cx="11119800" cy="405960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11568" sx="102000" sy="102000" algn="ctr" rotWithShape="0">
              <a:srgbClr val="000000">
                <a:alpha val="9411"/>
              </a:srgbClr>
            </a:outerShdw>
          </a:effectLst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g26e9cf85500_4_180"/>
          <p:cNvSpPr txBox="1">
            <a:spLocks noGrp="1"/>
          </p:cNvSpPr>
          <p:nvPr>
            <p:ph type="ctrTitle"/>
          </p:nvPr>
        </p:nvSpPr>
        <p:spPr>
          <a:xfrm>
            <a:off x="914400" y="867155"/>
            <a:ext cx="103632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g26e9cf85500_4_180"/>
          <p:cNvSpPr txBox="1">
            <a:spLocks noGrp="1"/>
          </p:cNvSpPr>
          <p:nvPr>
            <p:ph type="subTitle" idx="1"/>
          </p:nvPr>
        </p:nvSpPr>
        <p:spPr>
          <a:xfrm>
            <a:off x="1524000" y="3346829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4" name="Google Shape;164;g26e9cf85500_4_180"/>
          <p:cNvSpPr txBox="1"/>
          <p:nvPr/>
        </p:nvSpPr>
        <p:spPr>
          <a:xfrm>
            <a:off x="265545" y="6576535"/>
            <a:ext cx="1775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 openid.net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g26e9cf85500_4_180"/>
          <p:cNvSpPr txBox="1"/>
          <p:nvPr/>
        </p:nvSpPr>
        <p:spPr>
          <a:xfrm>
            <a:off x="-33453" y="6576535"/>
            <a:ext cx="450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6" name="Google Shape;166;g26e9cf85500_4_180"/>
          <p:cNvCxnSpPr/>
          <p:nvPr/>
        </p:nvCxnSpPr>
        <p:spPr>
          <a:xfrm>
            <a:off x="1288799" y="6701882"/>
            <a:ext cx="9614400" cy="0"/>
          </a:xfrm>
          <a:prstGeom prst="straightConnector1">
            <a:avLst/>
          </a:prstGeom>
          <a:noFill/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67" name="Google Shape;167;g26e9cf85500_4_180" descr="A picture containing text, clipart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067046" y="6438521"/>
            <a:ext cx="1056641" cy="384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26e9cf85500_4_180"/>
          <p:cNvSpPr/>
          <p:nvPr/>
        </p:nvSpPr>
        <p:spPr>
          <a:xfrm>
            <a:off x="0" y="5691351"/>
            <a:ext cx="12192000" cy="1174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9" name="Google Shape;169;g26e9cf85500_4_180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84232" y="5414078"/>
            <a:ext cx="3223538" cy="11721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s">
  <p:cSld name="Title and Bullets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6e9cf85500_4_190"/>
          <p:cNvSpPr txBox="1">
            <a:spLocks noGrp="1"/>
          </p:cNvSpPr>
          <p:nvPr>
            <p:ph type="title"/>
          </p:nvPr>
        </p:nvSpPr>
        <p:spPr>
          <a:xfrm>
            <a:off x="838200" y="146124"/>
            <a:ext cx="10515600" cy="6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g26e9cf85500_4_190"/>
          <p:cNvSpPr txBox="1">
            <a:spLocks noGrp="1"/>
          </p:cNvSpPr>
          <p:nvPr>
            <p:ph type="body" idx="1"/>
          </p:nvPr>
        </p:nvSpPr>
        <p:spPr>
          <a:xfrm>
            <a:off x="838200" y="1148082"/>
            <a:ext cx="10515600" cy="485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s (subhead)">
  <p:cSld name="Title and Bullets (subhead)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6e9cf85500_4_193"/>
          <p:cNvSpPr txBox="1">
            <a:spLocks noGrp="1"/>
          </p:cNvSpPr>
          <p:nvPr>
            <p:ph type="title"/>
          </p:nvPr>
        </p:nvSpPr>
        <p:spPr>
          <a:xfrm>
            <a:off x="838200" y="118976"/>
            <a:ext cx="10515600" cy="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g26e9cf85500_4_193"/>
          <p:cNvSpPr txBox="1">
            <a:spLocks noGrp="1"/>
          </p:cNvSpPr>
          <p:nvPr>
            <p:ph type="body" idx="1"/>
          </p:nvPr>
        </p:nvSpPr>
        <p:spPr>
          <a:xfrm>
            <a:off x="838200" y="1832356"/>
            <a:ext cx="10515600" cy="41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6" name="Google Shape;176;g26e9cf85500_4_193"/>
          <p:cNvSpPr txBox="1">
            <a:spLocks noGrp="1"/>
          </p:cNvSpPr>
          <p:nvPr>
            <p:ph type="body" idx="2"/>
          </p:nvPr>
        </p:nvSpPr>
        <p:spPr>
          <a:xfrm>
            <a:off x="838200" y="1182059"/>
            <a:ext cx="10515600" cy="6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 b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Boxes">
  <p:cSld name="Two Boxes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6e9cf85500_4_197"/>
          <p:cNvSpPr txBox="1">
            <a:spLocks noGrp="1"/>
          </p:cNvSpPr>
          <p:nvPr>
            <p:ph type="title"/>
          </p:nvPr>
        </p:nvSpPr>
        <p:spPr>
          <a:xfrm>
            <a:off x="838200" y="135964"/>
            <a:ext cx="10515600" cy="6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g26e9cf85500_4_197"/>
          <p:cNvSpPr txBox="1">
            <a:spLocks noGrp="1"/>
          </p:cNvSpPr>
          <p:nvPr>
            <p:ph type="body" idx="1"/>
          </p:nvPr>
        </p:nvSpPr>
        <p:spPr>
          <a:xfrm>
            <a:off x="838200" y="1168400"/>
            <a:ext cx="5181600" cy="49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0" name="Google Shape;180;g26e9cf85500_4_197"/>
          <p:cNvSpPr txBox="1">
            <a:spLocks noGrp="1"/>
          </p:cNvSpPr>
          <p:nvPr>
            <p:ph type="body" idx="2"/>
          </p:nvPr>
        </p:nvSpPr>
        <p:spPr>
          <a:xfrm>
            <a:off x="6172200" y="1168400"/>
            <a:ext cx="5181600" cy="49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5"/>
          <p:cNvSpPr txBox="1">
            <a:spLocks noGrp="1"/>
          </p:cNvSpPr>
          <p:nvPr>
            <p:ph type="body" idx="1"/>
          </p:nvPr>
        </p:nvSpPr>
        <p:spPr>
          <a:xfrm>
            <a:off x="7528956" y="6594475"/>
            <a:ext cx="4551284" cy="2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/>
            </a:lvl3pPr>
            <a:lvl4pPr marL="1828800" lvl="3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Boxes (subhead)">
  <p:cSld name="Two Boxes (subhead)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6e9cf85500_4_201"/>
          <p:cNvSpPr txBox="1">
            <a:spLocks noGrp="1"/>
          </p:cNvSpPr>
          <p:nvPr>
            <p:ph type="title"/>
          </p:nvPr>
        </p:nvSpPr>
        <p:spPr>
          <a:xfrm>
            <a:off x="838200" y="135964"/>
            <a:ext cx="10515600" cy="6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g26e9cf85500_4_201"/>
          <p:cNvSpPr txBox="1">
            <a:spLocks noGrp="1"/>
          </p:cNvSpPr>
          <p:nvPr>
            <p:ph type="body" idx="1"/>
          </p:nvPr>
        </p:nvSpPr>
        <p:spPr>
          <a:xfrm>
            <a:off x="838200" y="1856275"/>
            <a:ext cx="5181600" cy="42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g26e9cf85500_4_201"/>
          <p:cNvSpPr txBox="1">
            <a:spLocks noGrp="1"/>
          </p:cNvSpPr>
          <p:nvPr>
            <p:ph type="body" idx="2"/>
          </p:nvPr>
        </p:nvSpPr>
        <p:spPr>
          <a:xfrm>
            <a:off x="6172200" y="1856275"/>
            <a:ext cx="5181600" cy="42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5" name="Google Shape;185;g26e9cf85500_4_201"/>
          <p:cNvSpPr txBox="1">
            <a:spLocks noGrp="1"/>
          </p:cNvSpPr>
          <p:nvPr>
            <p:ph type="body" idx="3"/>
          </p:nvPr>
        </p:nvSpPr>
        <p:spPr>
          <a:xfrm>
            <a:off x="838200" y="1168402"/>
            <a:ext cx="10515600" cy="6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oxes">
  <p:cSld name="Three Boxes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6e9cf85500_4_206"/>
          <p:cNvSpPr txBox="1">
            <a:spLocks noGrp="1"/>
          </p:cNvSpPr>
          <p:nvPr>
            <p:ph type="title"/>
          </p:nvPr>
        </p:nvSpPr>
        <p:spPr>
          <a:xfrm>
            <a:off x="838201" y="135964"/>
            <a:ext cx="10515600" cy="6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g26e9cf85500_4_206"/>
          <p:cNvSpPr txBox="1">
            <a:spLocks noGrp="1"/>
          </p:cNvSpPr>
          <p:nvPr>
            <p:ph type="body" idx="1"/>
          </p:nvPr>
        </p:nvSpPr>
        <p:spPr>
          <a:xfrm>
            <a:off x="838202" y="1148080"/>
            <a:ext cx="3438900" cy="50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9" name="Google Shape;189;g26e9cf85500_4_206"/>
          <p:cNvSpPr txBox="1">
            <a:spLocks noGrp="1"/>
          </p:cNvSpPr>
          <p:nvPr>
            <p:ph type="body" idx="2"/>
          </p:nvPr>
        </p:nvSpPr>
        <p:spPr>
          <a:xfrm>
            <a:off x="4376532" y="1148080"/>
            <a:ext cx="3438900" cy="50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0" name="Google Shape;190;g26e9cf85500_4_206"/>
          <p:cNvSpPr txBox="1">
            <a:spLocks noGrp="1"/>
          </p:cNvSpPr>
          <p:nvPr>
            <p:ph type="body" idx="3"/>
          </p:nvPr>
        </p:nvSpPr>
        <p:spPr>
          <a:xfrm>
            <a:off x="7914862" y="1148080"/>
            <a:ext cx="3438900" cy="50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oxes (subhead)">
  <p:cSld name="Three Boxes (subhead)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6e9cf85500_4_211"/>
          <p:cNvSpPr txBox="1">
            <a:spLocks noGrp="1"/>
          </p:cNvSpPr>
          <p:nvPr>
            <p:ph type="title"/>
          </p:nvPr>
        </p:nvSpPr>
        <p:spPr>
          <a:xfrm>
            <a:off x="838201" y="135964"/>
            <a:ext cx="10515600" cy="6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g26e9cf85500_4_211"/>
          <p:cNvSpPr txBox="1">
            <a:spLocks noGrp="1"/>
          </p:cNvSpPr>
          <p:nvPr>
            <p:ph type="body" idx="1"/>
          </p:nvPr>
        </p:nvSpPr>
        <p:spPr>
          <a:xfrm>
            <a:off x="838202" y="1835956"/>
            <a:ext cx="3438900" cy="43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4" name="Google Shape;194;g26e9cf85500_4_211"/>
          <p:cNvSpPr txBox="1">
            <a:spLocks noGrp="1"/>
          </p:cNvSpPr>
          <p:nvPr>
            <p:ph type="body" idx="2"/>
          </p:nvPr>
        </p:nvSpPr>
        <p:spPr>
          <a:xfrm>
            <a:off x="4376532" y="1835956"/>
            <a:ext cx="3438900" cy="43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5" name="Google Shape;195;g26e9cf85500_4_211"/>
          <p:cNvSpPr txBox="1">
            <a:spLocks noGrp="1"/>
          </p:cNvSpPr>
          <p:nvPr>
            <p:ph type="body" idx="3"/>
          </p:nvPr>
        </p:nvSpPr>
        <p:spPr>
          <a:xfrm>
            <a:off x="7914862" y="1835956"/>
            <a:ext cx="3438900" cy="43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6" name="Google Shape;196;g26e9cf85500_4_211"/>
          <p:cNvSpPr txBox="1">
            <a:spLocks noGrp="1"/>
          </p:cNvSpPr>
          <p:nvPr>
            <p:ph type="body" idx="4"/>
          </p:nvPr>
        </p:nvSpPr>
        <p:spPr>
          <a:xfrm>
            <a:off x="838200" y="1168402"/>
            <a:ext cx="10515600" cy="6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ith Image &amp; Callout">
  <p:cSld name="With Image &amp; Callout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6e9cf85500_4_217"/>
          <p:cNvSpPr>
            <a:spLocks noGrp="1"/>
          </p:cNvSpPr>
          <p:nvPr>
            <p:ph type="pic" idx="2"/>
          </p:nvPr>
        </p:nvSpPr>
        <p:spPr>
          <a:xfrm>
            <a:off x="6911441" y="130631"/>
            <a:ext cx="5166300" cy="60354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199" name="Google Shape;199;g26e9cf85500_4_217"/>
          <p:cNvSpPr txBox="1">
            <a:spLocks noGrp="1"/>
          </p:cNvSpPr>
          <p:nvPr>
            <p:ph type="title"/>
          </p:nvPr>
        </p:nvSpPr>
        <p:spPr>
          <a:xfrm>
            <a:off x="838201" y="146765"/>
            <a:ext cx="10515600" cy="6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g26e9cf85500_4_217"/>
          <p:cNvSpPr txBox="1">
            <a:spLocks noGrp="1"/>
          </p:cNvSpPr>
          <p:nvPr>
            <p:ph type="body" idx="1"/>
          </p:nvPr>
        </p:nvSpPr>
        <p:spPr>
          <a:xfrm>
            <a:off x="838201" y="1148080"/>
            <a:ext cx="4778700" cy="50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1" name="Google Shape;201;g26e9cf85500_4_217"/>
          <p:cNvSpPr txBox="1">
            <a:spLocks noGrp="1"/>
          </p:cNvSpPr>
          <p:nvPr>
            <p:ph type="body" idx="3"/>
          </p:nvPr>
        </p:nvSpPr>
        <p:spPr>
          <a:xfrm>
            <a:off x="6340971" y="1838919"/>
            <a:ext cx="3361200" cy="37641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sx="102000" sy="102000" algn="ctr" rotWithShape="0">
              <a:srgbClr val="000000">
                <a:alpha val="9411"/>
              </a:srgbClr>
            </a:outerShdw>
          </a:effectLst>
        </p:spPr>
        <p:txBody>
          <a:bodyPr spcFirstLastPara="1" wrap="square" lIns="182825" tIns="182825" rIns="182825" bIns="182825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ith Image &amp; Callout 2">
  <p:cSld name="With Image &amp; Callout 2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6e9cf85500_4_222"/>
          <p:cNvSpPr>
            <a:spLocks noGrp="1"/>
          </p:cNvSpPr>
          <p:nvPr>
            <p:ph type="pic" idx="2"/>
          </p:nvPr>
        </p:nvSpPr>
        <p:spPr>
          <a:xfrm>
            <a:off x="104173" y="3171464"/>
            <a:ext cx="11973600" cy="29946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204" name="Google Shape;204;g26e9cf85500_4_222"/>
          <p:cNvSpPr txBox="1">
            <a:spLocks noGrp="1"/>
          </p:cNvSpPr>
          <p:nvPr>
            <p:ph type="title"/>
          </p:nvPr>
        </p:nvSpPr>
        <p:spPr>
          <a:xfrm>
            <a:off x="838200" y="135964"/>
            <a:ext cx="10515600" cy="6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g26e9cf85500_4_222"/>
          <p:cNvSpPr txBox="1">
            <a:spLocks noGrp="1"/>
          </p:cNvSpPr>
          <p:nvPr>
            <p:ph type="body" idx="1"/>
          </p:nvPr>
        </p:nvSpPr>
        <p:spPr>
          <a:xfrm>
            <a:off x="838202" y="1148082"/>
            <a:ext cx="7201500" cy="18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6" name="Google Shape;206;g26e9cf85500_4_222"/>
          <p:cNvSpPr txBox="1">
            <a:spLocks noGrp="1"/>
          </p:cNvSpPr>
          <p:nvPr>
            <p:ph type="body" idx="3"/>
          </p:nvPr>
        </p:nvSpPr>
        <p:spPr>
          <a:xfrm>
            <a:off x="8378116" y="1977815"/>
            <a:ext cx="3361200" cy="37641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90500" sx="102000" sy="102000" algn="ctr" rotWithShape="0">
              <a:srgbClr val="000000">
                <a:alpha val="9411"/>
              </a:srgbClr>
            </a:outerShdw>
          </a:effectLst>
        </p:spPr>
        <p:txBody>
          <a:bodyPr spcFirstLastPara="1" wrap="square" lIns="182825" tIns="182825" rIns="182825" bIns="182825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s (2-up)">
  <p:cSld name="Charts (2-up)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6e9cf85500_4_227"/>
          <p:cNvSpPr txBox="1">
            <a:spLocks noGrp="1"/>
          </p:cNvSpPr>
          <p:nvPr>
            <p:ph type="title"/>
          </p:nvPr>
        </p:nvSpPr>
        <p:spPr>
          <a:xfrm>
            <a:off x="838200" y="135964"/>
            <a:ext cx="10515600" cy="6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g26e9cf85500_4_227"/>
          <p:cNvSpPr>
            <a:spLocks noGrp="1"/>
          </p:cNvSpPr>
          <p:nvPr>
            <p:ph type="chart" idx="2"/>
          </p:nvPr>
        </p:nvSpPr>
        <p:spPr>
          <a:xfrm>
            <a:off x="838200" y="1477927"/>
            <a:ext cx="5257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−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0" name="Google Shape;210;g26e9cf85500_4_227"/>
          <p:cNvSpPr>
            <a:spLocks noGrp="1"/>
          </p:cNvSpPr>
          <p:nvPr>
            <p:ph type="chart" idx="3"/>
          </p:nvPr>
        </p:nvSpPr>
        <p:spPr>
          <a:xfrm>
            <a:off x="6096000" y="1477927"/>
            <a:ext cx="52578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−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26e9cf85500_4_231"/>
          <p:cNvSpPr txBox="1">
            <a:spLocks noGrp="1"/>
          </p:cNvSpPr>
          <p:nvPr>
            <p:ph type="title"/>
          </p:nvPr>
        </p:nvSpPr>
        <p:spPr>
          <a:xfrm>
            <a:off x="838200" y="135964"/>
            <a:ext cx="10515600" cy="6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s">
  <p:cSld name="Title and Bulle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5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654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5"/>
          <p:cNvSpPr txBox="1">
            <a:spLocks noGrp="1"/>
          </p:cNvSpPr>
          <p:nvPr>
            <p:ph type="body" idx="1"/>
          </p:nvPr>
        </p:nvSpPr>
        <p:spPr>
          <a:xfrm>
            <a:off x="838200" y="1148080"/>
            <a:ext cx="10515600" cy="485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95"/>
          <p:cNvSpPr txBox="1">
            <a:spLocks noGrp="1"/>
          </p:cNvSpPr>
          <p:nvPr>
            <p:ph type="body" idx="2"/>
          </p:nvPr>
        </p:nvSpPr>
        <p:spPr>
          <a:xfrm>
            <a:off x="7528956" y="6594475"/>
            <a:ext cx="4551284" cy="2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/>
            </a:lvl3pPr>
            <a:lvl4pPr marL="1828800" lvl="3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1">
  <p:cSld name="Titel und Inhalt_1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6e9cf85500_4_889"/>
          <p:cNvSpPr txBox="1">
            <a:spLocks noGrp="1"/>
          </p:cNvSpPr>
          <p:nvPr>
            <p:ph type="title"/>
          </p:nvPr>
        </p:nvSpPr>
        <p:spPr>
          <a:xfrm>
            <a:off x="609600" y="237150"/>
            <a:ext cx="10972800" cy="8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venir"/>
              <a:buNone/>
              <a:defRPr>
                <a:latin typeface="Avenir"/>
                <a:ea typeface="Avenir"/>
                <a:cs typeface="Avenir"/>
                <a:sym typeface="Avenir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g26e9cf85500_4_889"/>
          <p:cNvSpPr txBox="1">
            <a:spLocks noGrp="1"/>
          </p:cNvSpPr>
          <p:nvPr>
            <p:ph type="body" idx="1"/>
          </p:nvPr>
        </p:nvSpPr>
        <p:spPr>
          <a:xfrm>
            <a:off x="609600" y="1382120"/>
            <a:ext cx="10972800" cy="49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AB3C19"/>
              </a:buClr>
              <a:buSzPts val="2800"/>
              <a:buChar char="•"/>
              <a:defRPr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810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AB3C19"/>
              </a:buClr>
              <a:buSzPts val="2400"/>
              <a:buChar char="−"/>
              <a:defRPr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55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AB3C19"/>
              </a:buClr>
              <a:buSzPts val="2000"/>
              <a:buChar char="•"/>
              <a:defRPr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AB3C19"/>
              </a:buClr>
              <a:buSzPts val="1800"/>
              <a:buChar char="•"/>
              <a:defRPr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AB3C19"/>
              </a:buClr>
              <a:buSzPts val="1800"/>
              <a:buChar char="•"/>
              <a:defRPr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s (subhead)">
  <p:cSld name="Title and Bullets (subhead)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6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708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6"/>
          <p:cNvSpPr txBox="1">
            <a:spLocks noGrp="1"/>
          </p:cNvSpPr>
          <p:nvPr>
            <p:ph type="body" idx="1"/>
          </p:nvPr>
        </p:nvSpPr>
        <p:spPr>
          <a:xfrm>
            <a:off x="838200" y="1832354"/>
            <a:ext cx="10515600" cy="4150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96"/>
          <p:cNvSpPr txBox="1">
            <a:spLocks noGrp="1"/>
          </p:cNvSpPr>
          <p:nvPr>
            <p:ph type="body" idx="2"/>
          </p:nvPr>
        </p:nvSpPr>
        <p:spPr>
          <a:xfrm>
            <a:off x="838200" y="1182057"/>
            <a:ext cx="10515600" cy="629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 b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96"/>
          <p:cNvSpPr txBox="1">
            <a:spLocks noGrp="1"/>
          </p:cNvSpPr>
          <p:nvPr>
            <p:ph type="body" idx="3"/>
          </p:nvPr>
        </p:nvSpPr>
        <p:spPr>
          <a:xfrm>
            <a:off x="7528956" y="6594475"/>
            <a:ext cx="4551284" cy="2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/>
            </a:lvl3pPr>
            <a:lvl4pPr marL="1828800" lvl="3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Boxes">
  <p:cSld name="Two Boxe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7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674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7"/>
          <p:cNvSpPr txBox="1">
            <a:spLocks noGrp="1"/>
          </p:cNvSpPr>
          <p:nvPr>
            <p:ph type="body" idx="1"/>
          </p:nvPr>
        </p:nvSpPr>
        <p:spPr>
          <a:xfrm>
            <a:off x="838200" y="1168400"/>
            <a:ext cx="5181600" cy="49975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97"/>
          <p:cNvSpPr txBox="1">
            <a:spLocks noGrp="1"/>
          </p:cNvSpPr>
          <p:nvPr>
            <p:ph type="body" idx="2"/>
          </p:nvPr>
        </p:nvSpPr>
        <p:spPr>
          <a:xfrm>
            <a:off x="6172200" y="1168400"/>
            <a:ext cx="5181600" cy="49975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7"/>
          <p:cNvSpPr txBox="1">
            <a:spLocks noGrp="1"/>
          </p:cNvSpPr>
          <p:nvPr>
            <p:ph type="body" idx="3"/>
          </p:nvPr>
        </p:nvSpPr>
        <p:spPr>
          <a:xfrm>
            <a:off x="7528956" y="6594475"/>
            <a:ext cx="4551284" cy="2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/>
            </a:lvl3pPr>
            <a:lvl4pPr marL="1828800" lvl="3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Boxes (subhead)">
  <p:cSld name="Two Boxes (subhead)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98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674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98"/>
          <p:cNvSpPr txBox="1">
            <a:spLocks noGrp="1"/>
          </p:cNvSpPr>
          <p:nvPr>
            <p:ph type="body" idx="1"/>
          </p:nvPr>
        </p:nvSpPr>
        <p:spPr>
          <a:xfrm>
            <a:off x="838200" y="1856275"/>
            <a:ext cx="5181600" cy="4298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98"/>
          <p:cNvSpPr txBox="1">
            <a:spLocks noGrp="1"/>
          </p:cNvSpPr>
          <p:nvPr>
            <p:ph type="body" idx="2"/>
          </p:nvPr>
        </p:nvSpPr>
        <p:spPr>
          <a:xfrm>
            <a:off x="6172200" y="1856275"/>
            <a:ext cx="5181600" cy="4298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−"/>
              <a:defRPr/>
            </a:lvl2pPr>
            <a:lvl3pPr marL="1371600" lvl="2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98"/>
          <p:cNvSpPr txBox="1">
            <a:spLocks noGrp="1"/>
          </p:cNvSpPr>
          <p:nvPr>
            <p:ph type="body" idx="3"/>
          </p:nvPr>
        </p:nvSpPr>
        <p:spPr>
          <a:xfrm>
            <a:off x="838200" y="1168400"/>
            <a:ext cx="10515600" cy="66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98"/>
          <p:cNvSpPr txBox="1">
            <a:spLocks noGrp="1"/>
          </p:cNvSpPr>
          <p:nvPr>
            <p:ph type="body" idx="4"/>
          </p:nvPr>
        </p:nvSpPr>
        <p:spPr>
          <a:xfrm>
            <a:off x="7528956" y="6594475"/>
            <a:ext cx="4551284" cy="2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/>
            </a:lvl3pPr>
            <a:lvl4pPr marL="1828800" lvl="3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oxes">
  <p:cSld name="Three Boxe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9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674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99"/>
          <p:cNvSpPr txBox="1">
            <a:spLocks noGrp="1"/>
          </p:cNvSpPr>
          <p:nvPr>
            <p:ph type="body" idx="1"/>
          </p:nvPr>
        </p:nvSpPr>
        <p:spPr>
          <a:xfrm>
            <a:off x="838201" y="1148080"/>
            <a:ext cx="3438938" cy="5017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99"/>
          <p:cNvSpPr txBox="1">
            <a:spLocks noGrp="1"/>
          </p:cNvSpPr>
          <p:nvPr>
            <p:ph type="body" idx="2"/>
          </p:nvPr>
        </p:nvSpPr>
        <p:spPr>
          <a:xfrm>
            <a:off x="4376531" y="1148080"/>
            <a:ext cx="3438938" cy="5017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99"/>
          <p:cNvSpPr txBox="1">
            <a:spLocks noGrp="1"/>
          </p:cNvSpPr>
          <p:nvPr>
            <p:ph type="body" idx="3"/>
          </p:nvPr>
        </p:nvSpPr>
        <p:spPr>
          <a:xfrm>
            <a:off x="7914861" y="1148080"/>
            <a:ext cx="3438938" cy="5017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99"/>
          <p:cNvSpPr txBox="1">
            <a:spLocks noGrp="1"/>
          </p:cNvSpPr>
          <p:nvPr>
            <p:ph type="body" idx="4"/>
          </p:nvPr>
        </p:nvSpPr>
        <p:spPr>
          <a:xfrm>
            <a:off x="7528956" y="6594475"/>
            <a:ext cx="4551284" cy="2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/>
            </a:lvl3pPr>
            <a:lvl4pPr marL="1828800" lvl="3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Boxes (subhead)">
  <p:cSld name="Three Boxes (subhead)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00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674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00"/>
          <p:cNvSpPr txBox="1">
            <a:spLocks noGrp="1"/>
          </p:cNvSpPr>
          <p:nvPr>
            <p:ph type="body" idx="1"/>
          </p:nvPr>
        </p:nvSpPr>
        <p:spPr>
          <a:xfrm>
            <a:off x="838201" y="1835954"/>
            <a:ext cx="3438938" cy="4329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00"/>
          <p:cNvSpPr txBox="1">
            <a:spLocks noGrp="1"/>
          </p:cNvSpPr>
          <p:nvPr>
            <p:ph type="body" idx="2"/>
          </p:nvPr>
        </p:nvSpPr>
        <p:spPr>
          <a:xfrm>
            <a:off x="4376531" y="1835954"/>
            <a:ext cx="3438938" cy="4329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00"/>
          <p:cNvSpPr txBox="1">
            <a:spLocks noGrp="1"/>
          </p:cNvSpPr>
          <p:nvPr>
            <p:ph type="body" idx="3"/>
          </p:nvPr>
        </p:nvSpPr>
        <p:spPr>
          <a:xfrm>
            <a:off x="7914861" y="1835954"/>
            <a:ext cx="3438938" cy="4329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600"/>
              <a:buChar char="−"/>
              <a:defRPr sz="1600"/>
            </a:lvl2pPr>
            <a:lvl3pPr marL="1371600" lvl="2" indent="-3175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200"/>
              <a:buChar char="•"/>
              <a:defRPr sz="12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00"/>
          <p:cNvSpPr txBox="1">
            <a:spLocks noGrp="1"/>
          </p:cNvSpPr>
          <p:nvPr>
            <p:ph type="body" idx="4"/>
          </p:nvPr>
        </p:nvSpPr>
        <p:spPr>
          <a:xfrm>
            <a:off x="838200" y="1168400"/>
            <a:ext cx="10515600" cy="667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 b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00"/>
          <p:cNvSpPr txBox="1">
            <a:spLocks noGrp="1"/>
          </p:cNvSpPr>
          <p:nvPr>
            <p:ph type="body" idx="5"/>
          </p:nvPr>
        </p:nvSpPr>
        <p:spPr>
          <a:xfrm>
            <a:off x="7528956" y="6594475"/>
            <a:ext cx="4551284" cy="26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/>
            </a:lvl3pPr>
            <a:lvl4pPr marL="1828800" lvl="3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4pPr>
            <a:lvl5pPr marL="2286000" lvl="4" indent="-22860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6"/>
          <p:cNvSpPr/>
          <p:nvPr/>
        </p:nvSpPr>
        <p:spPr>
          <a:xfrm>
            <a:off x="0" y="6272005"/>
            <a:ext cx="12192000" cy="58599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90500" sx="102000" sy="102000" algn="ctr" rotWithShape="0">
              <a:srgbClr val="000000">
                <a:alpha val="901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66"/>
          <p:cNvSpPr/>
          <p:nvPr/>
        </p:nvSpPr>
        <p:spPr>
          <a:xfrm>
            <a:off x="0" y="6295754"/>
            <a:ext cx="5608753" cy="562246"/>
          </a:xfrm>
          <a:custGeom>
            <a:avLst/>
            <a:gdLst/>
            <a:ahLst/>
            <a:cxnLst/>
            <a:rect l="l" t="t" r="r" b="b"/>
            <a:pathLst>
              <a:path w="5433545" h="562246" extrusionOk="0">
                <a:moveTo>
                  <a:pt x="0" y="0"/>
                </a:moveTo>
                <a:lnTo>
                  <a:pt x="5433545" y="0"/>
                </a:lnTo>
                <a:lnTo>
                  <a:pt x="5337519" y="59312"/>
                </a:lnTo>
                <a:cubicBezTo>
                  <a:pt x="5234543" y="136992"/>
                  <a:pt x="5174413" y="230637"/>
                  <a:pt x="5174413" y="331438"/>
                </a:cubicBezTo>
                <a:cubicBezTo>
                  <a:pt x="5174413" y="398639"/>
                  <a:pt x="5201137" y="462659"/>
                  <a:pt x="5249465" y="520889"/>
                </a:cubicBezTo>
                <a:lnTo>
                  <a:pt x="5288558" y="562246"/>
                </a:lnTo>
                <a:lnTo>
                  <a:pt x="0" y="56224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676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66"/>
          <p:cNvSpPr/>
          <p:nvPr/>
        </p:nvSpPr>
        <p:spPr>
          <a:xfrm>
            <a:off x="6670675" y="6295754"/>
            <a:ext cx="5521325" cy="562246"/>
          </a:xfrm>
          <a:custGeom>
            <a:avLst/>
            <a:gdLst/>
            <a:ahLst/>
            <a:cxnLst/>
            <a:rect l="l" t="t" r="r" b="b"/>
            <a:pathLst>
              <a:path w="5400091" h="562246" extrusionOk="0">
                <a:moveTo>
                  <a:pt x="0" y="0"/>
                </a:moveTo>
                <a:lnTo>
                  <a:pt x="5400091" y="0"/>
                </a:lnTo>
                <a:lnTo>
                  <a:pt x="5400091" y="562246"/>
                </a:lnTo>
                <a:lnTo>
                  <a:pt x="144986" y="562246"/>
                </a:lnTo>
                <a:lnTo>
                  <a:pt x="184079" y="520889"/>
                </a:lnTo>
                <a:cubicBezTo>
                  <a:pt x="232407" y="462659"/>
                  <a:pt x="259131" y="398639"/>
                  <a:pt x="259131" y="331438"/>
                </a:cubicBezTo>
                <a:cubicBezTo>
                  <a:pt x="259131" y="230637"/>
                  <a:pt x="199002" y="136992"/>
                  <a:pt x="96025" y="5931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67600"/>
              </a:gs>
            </a:gsLst>
            <a:lin ang="10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66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1023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6"/>
          <p:cNvSpPr txBox="1">
            <a:spLocks noGrp="1"/>
          </p:cNvSpPr>
          <p:nvPr>
            <p:ph type="body" idx="1"/>
          </p:nvPr>
        </p:nvSpPr>
        <p:spPr>
          <a:xfrm>
            <a:off x="838200" y="163198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−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66"/>
          <p:cNvSpPr txBox="1"/>
          <p:nvPr/>
        </p:nvSpPr>
        <p:spPr>
          <a:xfrm>
            <a:off x="46230" y="6576533"/>
            <a:ext cx="45016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" name="Google Shape;16;p66"/>
          <p:cNvGrpSpPr/>
          <p:nvPr/>
        </p:nvGrpSpPr>
        <p:grpSpPr>
          <a:xfrm>
            <a:off x="5128437" y="6295066"/>
            <a:ext cx="1935126" cy="562246"/>
            <a:chOff x="5128437" y="6295066"/>
            <a:chExt cx="1935126" cy="562246"/>
          </a:xfrm>
        </p:grpSpPr>
        <p:sp>
          <p:nvSpPr>
            <p:cNvPr id="17" name="Google Shape;17;p66"/>
            <p:cNvSpPr/>
            <p:nvPr/>
          </p:nvSpPr>
          <p:spPr>
            <a:xfrm>
              <a:off x="6241238" y="6295066"/>
              <a:ext cx="822325" cy="562246"/>
            </a:xfrm>
            <a:custGeom>
              <a:avLst/>
              <a:gdLst/>
              <a:ahLst/>
              <a:cxnLst/>
              <a:rect l="l" t="t" r="r" b="b"/>
              <a:pathLst>
                <a:path w="822325" h="562246" extrusionOk="0">
                  <a:moveTo>
                    <a:pt x="0" y="0"/>
                  </a:moveTo>
                  <a:lnTo>
                    <a:pt x="683986" y="0"/>
                  </a:lnTo>
                  <a:lnTo>
                    <a:pt x="686289" y="1617"/>
                  </a:lnTo>
                  <a:cubicBezTo>
                    <a:pt x="770340" y="73149"/>
                    <a:pt x="822325" y="171970"/>
                    <a:pt x="822325" y="281124"/>
                  </a:cubicBezTo>
                  <a:lnTo>
                    <a:pt x="822324" y="281124"/>
                  </a:lnTo>
                  <a:cubicBezTo>
                    <a:pt x="822324" y="390279"/>
                    <a:pt x="770339" y="489099"/>
                    <a:pt x="686288" y="560631"/>
                  </a:cubicBezTo>
                  <a:lnTo>
                    <a:pt x="683989" y="562246"/>
                  </a:lnTo>
                  <a:lnTo>
                    <a:pt x="0" y="5622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66"/>
            <p:cNvSpPr/>
            <p:nvPr/>
          </p:nvSpPr>
          <p:spPr>
            <a:xfrm rot="10800000">
              <a:off x="5128437" y="6295066"/>
              <a:ext cx="822325" cy="562246"/>
            </a:xfrm>
            <a:custGeom>
              <a:avLst/>
              <a:gdLst/>
              <a:ahLst/>
              <a:cxnLst/>
              <a:rect l="l" t="t" r="r" b="b"/>
              <a:pathLst>
                <a:path w="822325" h="562246" extrusionOk="0">
                  <a:moveTo>
                    <a:pt x="0" y="0"/>
                  </a:moveTo>
                  <a:lnTo>
                    <a:pt x="683986" y="0"/>
                  </a:lnTo>
                  <a:lnTo>
                    <a:pt x="686289" y="1617"/>
                  </a:lnTo>
                  <a:cubicBezTo>
                    <a:pt x="770340" y="73149"/>
                    <a:pt x="822325" y="171970"/>
                    <a:pt x="822325" y="281124"/>
                  </a:cubicBezTo>
                  <a:lnTo>
                    <a:pt x="822324" y="281124"/>
                  </a:lnTo>
                  <a:cubicBezTo>
                    <a:pt x="822324" y="390279"/>
                    <a:pt x="770339" y="489099"/>
                    <a:pt x="686288" y="560631"/>
                  </a:cubicBezTo>
                  <a:lnTo>
                    <a:pt x="683989" y="562246"/>
                  </a:lnTo>
                  <a:lnTo>
                    <a:pt x="0" y="5622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9" name="Google Shape;19;p66" descr="Logo&#10;&#10;Description automatically generated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5323857" y="6295754"/>
            <a:ext cx="1544286" cy="56155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4" r:id="rId2"/>
    <p:sldLayoutId id="2147483655" r:id="rId3"/>
    <p:sldLayoutId id="2147483657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75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6e9cf85500_4_162"/>
          <p:cNvSpPr/>
          <p:nvPr/>
        </p:nvSpPr>
        <p:spPr>
          <a:xfrm>
            <a:off x="0" y="6272006"/>
            <a:ext cx="12192000" cy="5859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90500" sx="102000" sy="102000" algn="ctr" rotWithShape="0">
              <a:srgbClr val="000000">
                <a:alpha val="9411"/>
              </a:srgbClr>
            </a:outerShdw>
          </a:effectLst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g26e9cf85500_4_162"/>
          <p:cNvSpPr/>
          <p:nvPr/>
        </p:nvSpPr>
        <p:spPr>
          <a:xfrm>
            <a:off x="2" y="6295754"/>
            <a:ext cx="5610135" cy="562246"/>
          </a:xfrm>
          <a:custGeom>
            <a:avLst/>
            <a:gdLst/>
            <a:ahLst/>
            <a:cxnLst/>
            <a:rect l="l" t="t" r="r" b="b"/>
            <a:pathLst>
              <a:path w="5433545" h="562246" extrusionOk="0">
                <a:moveTo>
                  <a:pt x="0" y="0"/>
                </a:moveTo>
                <a:lnTo>
                  <a:pt x="5433545" y="0"/>
                </a:lnTo>
                <a:lnTo>
                  <a:pt x="5337519" y="59312"/>
                </a:lnTo>
                <a:cubicBezTo>
                  <a:pt x="5234543" y="136992"/>
                  <a:pt x="5174413" y="230637"/>
                  <a:pt x="5174413" y="331438"/>
                </a:cubicBezTo>
                <a:cubicBezTo>
                  <a:pt x="5174413" y="398639"/>
                  <a:pt x="5201137" y="462659"/>
                  <a:pt x="5249465" y="520889"/>
                </a:cubicBezTo>
                <a:lnTo>
                  <a:pt x="5288558" y="562246"/>
                </a:lnTo>
                <a:lnTo>
                  <a:pt x="0" y="56224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67600"/>
              </a:gs>
            </a:gsLst>
            <a:lin ang="0" scaled="0"/>
          </a:gra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g26e9cf85500_4_162"/>
          <p:cNvSpPr/>
          <p:nvPr/>
        </p:nvSpPr>
        <p:spPr>
          <a:xfrm>
            <a:off x="6670677" y="6295754"/>
            <a:ext cx="5521593" cy="562246"/>
          </a:xfrm>
          <a:custGeom>
            <a:avLst/>
            <a:gdLst/>
            <a:ahLst/>
            <a:cxnLst/>
            <a:rect l="l" t="t" r="r" b="b"/>
            <a:pathLst>
              <a:path w="5400091" h="562246" extrusionOk="0">
                <a:moveTo>
                  <a:pt x="0" y="0"/>
                </a:moveTo>
                <a:lnTo>
                  <a:pt x="5400091" y="0"/>
                </a:lnTo>
                <a:lnTo>
                  <a:pt x="5400091" y="562246"/>
                </a:lnTo>
                <a:lnTo>
                  <a:pt x="144986" y="562246"/>
                </a:lnTo>
                <a:lnTo>
                  <a:pt x="184079" y="520889"/>
                </a:lnTo>
                <a:cubicBezTo>
                  <a:pt x="232407" y="462659"/>
                  <a:pt x="259131" y="398639"/>
                  <a:pt x="259131" y="331438"/>
                </a:cubicBezTo>
                <a:cubicBezTo>
                  <a:pt x="259131" y="230637"/>
                  <a:pt x="199002" y="136992"/>
                  <a:pt x="96025" y="5931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F67600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g26e9cf85500_4_162"/>
          <p:cNvSpPr txBox="1">
            <a:spLocks noGrp="1"/>
          </p:cNvSpPr>
          <p:nvPr>
            <p:ph type="title"/>
          </p:nvPr>
        </p:nvSpPr>
        <p:spPr>
          <a:xfrm>
            <a:off x="838200" y="473336"/>
            <a:ext cx="10515600" cy="10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7" name="Google Shape;147;g26e9cf85500_4_162"/>
          <p:cNvSpPr txBox="1">
            <a:spLocks noGrp="1"/>
          </p:cNvSpPr>
          <p:nvPr>
            <p:ph type="body" idx="1"/>
          </p:nvPr>
        </p:nvSpPr>
        <p:spPr>
          <a:xfrm>
            <a:off x="838200" y="1631981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40640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−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8" name="Google Shape;148;g26e9cf85500_4_162"/>
          <p:cNvSpPr txBox="1"/>
          <p:nvPr/>
        </p:nvSpPr>
        <p:spPr>
          <a:xfrm>
            <a:off x="46230" y="6576535"/>
            <a:ext cx="450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9" name="Google Shape;149;g26e9cf85500_4_162"/>
          <p:cNvGrpSpPr/>
          <p:nvPr/>
        </p:nvGrpSpPr>
        <p:grpSpPr>
          <a:xfrm>
            <a:off x="5128438" y="6295067"/>
            <a:ext cx="1935126" cy="562246"/>
            <a:chOff x="5128437" y="6295066"/>
            <a:chExt cx="1935126" cy="562246"/>
          </a:xfrm>
        </p:grpSpPr>
        <p:sp>
          <p:nvSpPr>
            <p:cNvPr id="150" name="Google Shape;150;g26e9cf85500_4_162"/>
            <p:cNvSpPr/>
            <p:nvPr/>
          </p:nvSpPr>
          <p:spPr>
            <a:xfrm>
              <a:off x="6241238" y="6295066"/>
              <a:ext cx="822325" cy="562246"/>
            </a:xfrm>
            <a:custGeom>
              <a:avLst/>
              <a:gdLst/>
              <a:ahLst/>
              <a:cxnLst/>
              <a:rect l="l" t="t" r="r" b="b"/>
              <a:pathLst>
                <a:path w="822325" h="562246" extrusionOk="0">
                  <a:moveTo>
                    <a:pt x="0" y="0"/>
                  </a:moveTo>
                  <a:lnTo>
                    <a:pt x="683986" y="0"/>
                  </a:lnTo>
                  <a:lnTo>
                    <a:pt x="686289" y="1617"/>
                  </a:lnTo>
                  <a:cubicBezTo>
                    <a:pt x="770340" y="73149"/>
                    <a:pt x="822325" y="171970"/>
                    <a:pt x="822325" y="281124"/>
                  </a:cubicBezTo>
                  <a:lnTo>
                    <a:pt x="822324" y="281124"/>
                  </a:lnTo>
                  <a:cubicBezTo>
                    <a:pt x="822324" y="390279"/>
                    <a:pt x="770339" y="489099"/>
                    <a:pt x="686288" y="560631"/>
                  </a:cubicBezTo>
                  <a:lnTo>
                    <a:pt x="683989" y="562246"/>
                  </a:lnTo>
                  <a:lnTo>
                    <a:pt x="0" y="5622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g26e9cf85500_4_162"/>
            <p:cNvSpPr/>
            <p:nvPr/>
          </p:nvSpPr>
          <p:spPr>
            <a:xfrm rot="10800000">
              <a:off x="5128437" y="6295066"/>
              <a:ext cx="822325" cy="562246"/>
            </a:xfrm>
            <a:custGeom>
              <a:avLst/>
              <a:gdLst/>
              <a:ahLst/>
              <a:cxnLst/>
              <a:rect l="l" t="t" r="r" b="b"/>
              <a:pathLst>
                <a:path w="822325" h="562246" extrusionOk="0">
                  <a:moveTo>
                    <a:pt x="0" y="0"/>
                  </a:moveTo>
                  <a:lnTo>
                    <a:pt x="683986" y="0"/>
                  </a:lnTo>
                  <a:lnTo>
                    <a:pt x="686289" y="1617"/>
                  </a:lnTo>
                  <a:cubicBezTo>
                    <a:pt x="770340" y="73149"/>
                    <a:pt x="822325" y="171970"/>
                    <a:pt x="822325" y="281124"/>
                  </a:cubicBezTo>
                  <a:lnTo>
                    <a:pt x="822324" y="281124"/>
                  </a:lnTo>
                  <a:cubicBezTo>
                    <a:pt x="822324" y="390279"/>
                    <a:pt x="770339" y="489099"/>
                    <a:pt x="686288" y="560631"/>
                  </a:cubicBezTo>
                  <a:lnTo>
                    <a:pt x="683989" y="562246"/>
                  </a:lnTo>
                  <a:lnTo>
                    <a:pt x="0" y="5622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52" name="Google Shape;152;g26e9cf85500_4_162" descr="Logo&#10;&#10;Description automatically generated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5323858" y="6295754"/>
            <a:ext cx="1544285" cy="56155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specs/openid-connect-rp-metadata-choices-1_0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specs/openid-provider-commands-1_0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specs/openid-federation-1_0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wg/eap/specifications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s://www.iana.org/assignments/loa-profiles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notice-of-a-security-vulnerability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certification/federation_testin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specs/openid-connect-core-1_0-36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s://datatracker.ietf.org/doc/draft-ietf-oauth-rfc7523bis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specs/openid-connect-native-sso-1_0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specs/openid-federation-extended-listing-1_0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peppelinux/federation-wallet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Google Shape;1065;p23"/>
          <p:cNvSpPr txBox="1">
            <a:spLocks noGrp="1"/>
          </p:cNvSpPr>
          <p:nvPr>
            <p:ph type="subTitle" idx="1"/>
          </p:nvPr>
        </p:nvSpPr>
        <p:spPr>
          <a:xfrm>
            <a:off x="914400" y="4029388"/>
            <a:ext cx="10363200" cy="50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 sz="2800" dirty="0">
                <a:solidFill>
                  <a:schemeClr val="dk1"/>
                </a:solidFill>
              </a:rPr>
              <a:t>Mike Jones</a:t>
            </a:r>
          </a:p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endParaRPr lang="en-US" sz="2800"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 sz="2800" dirty="0">
                <a:solidFill>
                  <a:schemeClr val="dk1"/>
                </a:solidFill>
              </a:rPr>
              <a:t>April 7, 2025</a:t>
            </a:r>
            <a:endParaRPr sz="2800" dirty="0"/>
          </a:p>
        </p:txBody>
      </p:sp>
      <p:sp>
        <p:nvSpPr>
          <p:cNvPr id="1066" name="Google Shape;1066;p23"/>
          <p:cNvSpPr txBox="1">
            <a:spLocks noGrp="1"/>
          </p:cNvSpPr>
          <p:nvPr>
            <p:ph type="body" idx="2"/>
          </p:nvPr>
        </p:nvSpPr>
        <p:spPr>
          <a:xfrm>
            <a:off x="307163" y="2883277"/>
            <a:ext cx="11577674" cy="847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</a:pPr>
            <a:r>
              <a:rPr lang="en-US" dirty="0"/>
              <a:t>OpenID AB/</a:t>
            </a:r>
            <a:r>
              <a:rPr lang="en-US" sz="4400" dirty="0"/>
              <a:t>Connect Working Group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">
          <a:extLst>
            <a:ext uri="{FF2B5EF4-FFF2-40B4-BE49-F238E27FC236}">
              <a16:creationId xmlns:a16="http://schemas.microsoft.com/office/drawing/2014/main" id="{626976C0-2466-0BEA-BE84-4504FFDCD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1100;g30f1e202a60_1_9">
            <a:extLst>
              <a:ext uri="{FF2B5EF4-FFF2-40B4-BE49-F238E27FC236}">
                <a16:creationId xmlns:a16="http://schemas.microsoft.com/office/drawing/2014/main" id="{A072B2CB-22CA-048D-2AA1-01F6603420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OpenID Connect Relying Party Metadata Choices</a:t>
            </a:r>
          </a:p>
        </p:txBody>
      </p:sp>
      <p:sp>
        <p:nvSpPr>
          <p:cNvPr id="1101" name="Google Shape;1101;g30f1e202a60_1_9">
            <a:extLst>
              <a:ext uri="{FF2B5EF4-FFF2-40B4-BE49-F238E27FC236}">
                <a16:creationId xmlns:a16="http://schemas.microsoft.com/office/drawing/2014/main" id="{920D4242-DDB4-26CB-990C-015CEA8A85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sym typeface="Arial"/>
                <a:hlinkClick r:id="rId3"/>
              </a:rPr>
              <a:t>https://openid.net/specs/openid-connect-rp-metadata-choices-1_0.html</a:t>
            </a:r>
            <a:endParaRPr lang="en-US" dirty="0">
              <a:sym typeface="Arial"/>
            </a:endParaRPr>
          </a:p>
          <a:p>
            <a:pPr lvl="0"/>
            <a:r>
              <a:rPr lang="en-US" dirty="0"/>
              <a:t>Enables RPs to express a set of supported values for some RP metadata parameters, rather than just single values</a:t>
            </a:r>
          </a:p>
          <a:p>
            <a:pPr lvl="0"/>
            <a:endParaRPr lang="en-US" dirty="0">
              <a:sym typeface="Arial"/>
            </a:endParaRPr>
          </a:p>
          <a:p>
            <a:pPr lvl="0"/>
            <a:r>
              <a:rPr lang="en-US" i="1" dirty="0">
                <a:sym typeface="Arial"/>
              </a:rPr>
              <a:t>Time for an Implementer’s Draft?</a:t>
            </a:r>
          </a:p>
        </p:txBody>
      </p:sp>
    </p:spTree>
    <p:extLst>
      <p:ext uri="{BB962C8B-B14F-4D97-AF65-F5344CB8AC3E}">
        <p14:creationId xmlns:p14="http://schemas.microsoft.com/office/powerpoint/2010/main" val="298798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">
          <a:extLst>
            <a:ext uri="{FF2B5EF4-FFF2-40B4-BE49-F238E27FC236}">
              <a16:creationId xmlns:a16="http://schemas.microsoft.com/office/drawing/2014/main" id="{ED3AC044-8EDE-0B6E-DC94-0AEBC049C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1100;g30f1e202a60_1_9">
            <a:extLst>
              <a:ext uri="{FF2B5EF4-FFF2-40B4-BE49-F238E27FC236}">
                <a16:creationId xmlns:a16="http://schemas.microsoft.com/office/drawing/2014/main" id="{1B44758D-F95A-A4E1-77DC-8C77D3A9CD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OpenID Provider Commands</a:t>
            </a:r>
          </a:p>
        </p:txBody>
      </p:sp>
      <p:sp>
        <p:nvSpPr>
          <p:cNvPr id="1101" name="Google Shape;1101;g30f1e202a60_1_9">
            <a:extLst>
              <a:ext uri="{FF2B5EF4-FFF2-40B4-BE49-F238E27FC236}">
                <a16:creationId xmlns:a16="http://schemas.microsoft.com/office/drawing/2014/main" id="{B8406803-9DD9-4AA7-EAA6-2A848B1A3A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https://openid.net/specs/openid-provider-commands-1_0.html</a:t>
            </a:r>
            <a:endParaRPr lang="en-US" dirty="0"/>
          </a:p>
          <a:p>
            <a:pPr lvl="0"/>
            <a:r>
              <a:rPr lang="en-US" dirty="0"/>
              <a:t>Complements OpenID Connect by introducing set of Commands for an OP to directly manage an end-user Account at an RP</a:t>
            </a:r>
            <a:endParaRPr lang="en-US" dirty="0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5855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">
          <a:extLst>
            <a:ext uri="{FF2B5EF4-FFF2-40B4-BE49-F238E27FC236}">
              <a16:creationId xmlns:a16="http://schemas.microsoft.com/office/drawing/2014/main" id="{9F460478-0560-C21A-C8F9-FA1485153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1100;g30f1e202a60_1_9">
            <a:extLst>
              <a:ext uri="{FF2B5EF4-FFF2-40B4-BE49-F238E27FC236}">
                <a16:creationId xmlns:a16="http://schemas.microsoft.com/office/drawing/2014/main" id="{8F45B255-B6CA-AA96-3990-D620A90EDC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Plans for OpenID Federation</a:t>
            </a:r>
          </a:p>
        </p:txBody>
      </p:sp>
      <p:sp>
        <p:nvSpPr>
          <p:cNvPr id="1101" name="Google Shape;1101;g30f1e202a60_1_9">
            <a:extLst>
              <a:ext uri="{FF2B5EF4-FFF2-40B4-BE49-F238E27FC236}">
                <a16:creationId xmlns:a16="http://schemas.microsoft.com/office/drawing/2014/main" id="{A50392FB-5C12-E229-4034-340552802E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sym typeface="Arial"/>
                <a:hlinkClick r:id="rId3"/>
              </a:rPr>
              <a:t>https://openid.net/specs/openid-federation-1_0.html</a:t>
            </a:r>
            <a:endParaRPr lang="en-US" dirty="0">
              <a:sym typeface="Arial"/>
            </a:endParaRPr>
          </a:p>
          <a:p>
            <a:pPr lvl="0"/>
            <a:r>
              <a:rPr lang="en-US" dirty="0">
                <a:sym typeface="Arial"/>
              </a:rPr>
              <a:t>Gather feedback from interop event in April and apply to the spec</a:t>
            </a:r>
          </a:p>
          <a:p>
            <a:pPr lvl="0"/>
            <a:r>
              <a:rPr lang="en-US" dirty="0">
                <a:sym typeface="Arial"/>
              </a:rPr>
              <a:t>Gather feedback from certification tests and apply to the spec</a:t>
            </a:r>
          </a:p>
          <a:p>
            <a:pPr lvl="0"/>
            <a:r>
              <a:rPr lang="en-US" dirty="0">
                <a:sym typeface="Arial"/>
              </a:rPr>
              <a:t>Create a more complete set of certification tests</a:t>
            </a:r>
          </a:p>
          <a:p>
            <a:pPr lvl="1"/>
            <a:r>
              <a:rPr lang="en-US" dirty="0">
                <a:sym typeface="Arial"/>
              </a:rPr>
              <a:t>and test the tests</a:t>
            </a:r>
          </a:p>
          <a:p>
            <a:pPr lvl="0"/>
            <a:r>
              <a:rPr lang="en-US" dirty="0">
                <a:sym typeface="Arial"/>
              </a:rPr>
              <a:t>Progress to be a Final Specification</a:t>
            </a:r>
          </a:p>
        </p:txBody>
      </p:sp>
    </p:spTree>
    <p:extLst>
      <p:ext uri="{BB962C8B-B14F-4D97-AF65-F5344CB8AC3E}">
        <p14:creationId xmlns:p14="http://schemas.microsoft.com/office/powerpoint/2010/main" val="3928213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1107;g30f1e202a60_1_30"/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/>
              <a:t>Inactive Specifications</a:t>
            </a:r>
          </a:p>
        </p:txBody>
      </p:sp>
      <p:sp>
        <p:nvSpPr>
          <p:cNvPr id="1108" name="Google Shape;1108;g30f1e202a60_1_30"/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Several adopted specs appear to not be being actively worked on</a:t>
            </a:r>
          </a:p>
          <a:p>
            <a:pPr lvl="1"/>
            <a:r>
              <a:rPr lang="en-US" dirty="0">
                <a:sym typeface="Arial"/>
              </a:rPr>
              <a:t>OpenID Connect Claims Aggregation</a:t>
            </a:r>
          </a:p>
          <a:p>
            <a:pPr lvl="2"/>
            <a:r>
              <a:rPr lang="en-US" dirty="0">
                <a:sym typeface="Arial"/>
              </a:rPr>
              <a:t>No updates since draft -02 in September 2021</a:t>
            </a:r>
          </a:p>
          <a:p>
            <a:pPr lvl="1"/>
            <a:r>
              <a:rPr lang="en-US" dirty="0">
                <a:sym typeface="Arial"/>
              </a:rPr>
              <a:t>OpenID Connect UserInfo Verifiable Credentials</a:t>
            </a:r>
          </a:p>
          <a:p>
            <a:pPr lvl="2"/>
            <a:r>
              <a:rPr lang="en-US" dirty="0">
                <a:sym typeface="Arial"/>
              </a:rPr>
              <a:t>No updates since draft -00 in May 2023</a:t>
            </a:r>
          </a:p>
          <a:p>
            <a:pPr lvl="1"/>
            <a:r>
              <a:rPr lang="en-US" dirty="0">
                <a:sym typeface="Arial"/>
              </a:rPr>
              <a:t>Self-Issued OpenID Provider v2</a:t>
            </a:r>
          </a:p>
          <a:p>
            <a:pPr lvl="2"/>
            <a:r>
              <a:rPr lang="en-US" dirty="0">
                <a:sym typeface="Arial"/>
              </a:rPr>
              <a:t>No updates since draft -13 in November 2023</a:t>
            </a:r>
          </a:p>
          <a:p>
            <a:pPr lvl="0"/>
            <a:endParaRPr lang="en-US" dirty="0">
              <a:sym typeface="Arial"/>
            </a:endParaRPr>
          </a:p>
          <a:p>
            <a:pPr lvl="0"/>
            <a:r>
              <a:rPr lang="en-US" i="1" dirty="0">
                <a:sym typeface="Arial"/>
              </a:rPr>
              <a:t>Should any of these be officially marked as being discontinued?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">
          <a:extLst>
            <a:ext uri="{FF2B5EF4-FFF2-40B4-BE49-F238E27FC236}">
              <a16:creationId xmlns:a16="http://schemas.microsoft.com/office/drawing/2014/main" id="{AD46D29E-FDB1-D91D-8C75-482952047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1100;g30f1e202a60_1_9">
            <a:extLst>
              <a:ext uri="{FF2B5EF4-FFF2-40B4-BE49-F238E27FC236}">
                <a16:creationId xmlns:a16="http://schemas.microsoft.com/office/drawing/2014/main" id="{7A8FD1DF-6F3E-AA8B-BBF8-75D9814421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Bonus Update – Enhanced Authentication Profile (EAP) WG</a:t>
            </a:r>
          </a:p>
        </p:txBody>
      </p:sp>
      <p:sp>
        <p:nvSpPr>
          <p:cNvPr id="1101" name="Google Shape;1101;g30f1e202a60_1_9">
            <a:extLst>
              <a:ext uri="{FF2B5EF4-FFF2-40B4-BE49-F238E27FC236}">
                <a16:creationId xmlns:a16="http://schemas.microsoft.com/office/drawing/2014/main" id="{6D64B699-5E6D-D4B1-5667-F89DEE3DF8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sym typeface="Arial"/>
                <a:hlinkClick r:id="rId3"/>
              </a:rPr>
              <a:t>https://openid.net/wg/eap/specifications/</a:t>
            </a:r>
            <a:endParaRPr lang="en-US" dirty="0">
              <a:sym typeface="Arial"/>
            </a:endParaRPr>
          </a:p>
          <a:p>
            <a:pPr lvl="0"/>
            <a:r>
              <a:rPr lang="en-US" dirty="0">
                <a:sym typeface="Arial"/>
              </a:rPr>
              <a:t>Token Bound Authentication – Applying Token Binding to ID Tokens</a:t>
            </a:r>
          </a:p>
          <a:p>
            <a:pPr lvl="1"/>
            <a:r>
              <a:rPr lang="en-US" dirty="0">
                <a:sym typeface="Arial"/>
              </a:rPr>
              <a:t>Abandoned at Implementer’s Draft stage</a:t>
            </a:r>
          </a:p>
          <a:p>
            <a:r>
              <a:rPr lang="en-US" dirty="0">
                <a:sym typeface="Arial"/>
              </a:rPr>
              <a:t>OpenID Connect Extended Authentication Profile (EAP) ACR Values</a:t>
            </a:r>
          </a:p>
          <a:p>
            <a:pPr lvl="1"/>
            <a:r>
              <a:rPr lang="en-US" dirty="0">
                <a:sym typeface="Arial"/>
              </a:rPr>
              <a:t>Updated in March to enable </a:t>
            </a:r>
            <a:r>
              <a:rPr lang="en-US">
                <a:sym typeface="Arial"/>
              </a:rPr>
              <a:t>registration of ACR </a:t>
            </a:r>
            <a:r>
              <a:rPr lang="en-US" dirty="0">
                <a:sym typeface="Arial"/>
              </a:rPr>
              <a:t>values as IANA </a:t>
            </a:r>
            <a:r>
              <a:rPr lang="en-US" dirty="0" err="1">
                <a:sym typeface="Arial"/>
              </a:rPr>
              <a:t>LoA</a:t>
            </a:r>
            <a:r>
              <a:rPr lang="en-US" dirty="0">
                <a:sym typeface="Arial"/>
              </a:rPr>
              <a:t> Profiles</a:t>
            </a:r>
          </a:p>
          <a:p>
            <a:pPr lvl="1"/>
            <a:r>
              <a:rPr lang="en-US" dirty="0">
                <a:sym typeface="Arial"/>
              </a:rPr>
              <a:t>ACR registrations in place at </a:t>
            </a:r>
            <a:r>
              <a:rPr lang="en-US" dirty="0">
                <a:sym typeface="Arial"/>
                <a:hlinkClick r:id="rId4"/>
              </a:rPr>
              <a:t>https://www.iana.org/assignments/loa-profiles/</a:t>
            </a:r>
            <a:endParaRPr lang="en-US" dirty="0">
              <a:sym typeface="Arial"/>
            </a:endParaRPr>
          </a:p>
          <a:p>
            <a:pPr lvl="2"/>
            <a:r>
              <a:rPr lang="en-US" dirty="0">
                <a:sym typeface="Arial"/>
              </a:rPr>
              <a:t>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Arial"/>
              </a:rPr>
              <a:t>phr</a:t>
            </a:r>
            <a:r>
              <a:rPr lang="en-US" dirty="0">
                <a:sym typeface="Arial"/>
              </a:rPr>
              <a:t>” – Phishing-Resistant Authentication</a:t>
            </a:r>
          </a:p>
          <a:p>
            <a:pPr lvl="2"/>
            <a:r>
              <a:rPr lang="en-US" dirty="0">
                <a:sym typeface="Arial"/>
              </a:rPr>
              <a:t>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Arial"/>
              </a:rPr>
              <a:t>phrh</a:t>
            </a:r>
            <a:r>
              <a:rPr lang="en-US" dirty="0">
                <a:sym typeface="Arial"/>
              </a:rPr>
              <a:t>” – Phishing-Resistant Hardware-Backed Authentication</a:t>
            </a:r>
          </a:p>
          <a:p>
            <a:pPr lvl="1"/>
            <a:r>
              <a:rPr lang="en-US" dirty="0">
                <a:sym typeface="Arial"/>
              </a:rPr>
              <a:t>WGLC for Final status concludes tomorrow</a:t>
            </a:r>
          </a:p>
          <a:p>
            <a:r>
              <a:rPr lang="en-US" dirty="0">
                <a:sym typeface="Arial"/>
              </a:rPr>
              <a:t>Once EAP ACR Values is Final, our intent is to close the working group</a:t>
            </a:r>
          </a:p>
        </p:txBody>
      </p:sp>
    </p:spTree>
    <p:extLst>
      <p:ext uri="{BB962C8B-B14F-4D97-AF65-F5344CB8AC3E}">
        <p14:creationId xmlns:p14="http://schemas.microsoft.com/office/powerpoint/2010/main" val="2126911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3AA1ED1-D1BC-7BC8-E1AB-CDA462EAE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124"/>
            <a:ext cx="10515600" cy="654300"/>
          </a:xfrm>
        </p:spPr>
        <p:txBody>
          <a:bodyPr/>
          <a:lstStyle/>
          <a:p>
            <a:r>
              <a:rPr lang="en-US" dirty="0"/>
              <a:t>Your Turn!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FD6B9B-3816-5FC3-0FBC-8FDDD40AA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48082"/>
            <a:ext cx="10515600" cy="4855500"/>
          </a:xfrm>
        </p:spPr>
        <p:txBody>
          <a:bodyPr/>
          <a:lstStyle/>
          <a:p>
            <a:r>
              <a:rPr lang="en-US" dirty="0"/>
              <a:t>What would you like the OpenID Connect working group to know?</a:t>
            </a:r>
          </a:p>
        </p:txBody>
      </p:sp>
    </p:spTree>
    <p:extLst>
      <p:ext uri="{BB962C8B-B14F-4D97-AF65-F5344CB8AC3E}">
        <p14:creationId xmlns:p14="http://schemas.microsoft.com/office/powerpoint/2010/main" val="150574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Google Shape;1071;g26e9cf85500_4_137"/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  <a:noFill/>
          <a:ln>
            <a:noFill/>
          </a:ln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/>
              <a:t>Working Group Highlights Since Last Workshop in October 2024</a:t>
            </a:r>
          </a:p>
        </p:txBody>
      </p:sp>
      <p:sp>
        <p:nvSpPr>
          <p:cNvPr id="1072" name="Google Shape;1072;g26e9cf85500_4_137"/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  <a:noFill/>
          <a:ln>
            <a:noFill/>
          </a:ln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Security analysis for OpenID Federation performed</a:t>
            </a:r>
          </a:p>
          <a:p>
            <a:pPr lvl="1"/>
            <a:r>
              <a:rPr lang="en-US" dirty="0">
                <a:sym typeface="Arial"/>
              </a:rPr>
              <a:t>Vulnerability in JWT audience for Authorization Server identified</a:t>
            </a:r>
          </a:p>
          <a:p>
            <a:pPr lvl="0"/>
            <a:r>
              <a:rPr lang="en-US" dirty="0">
                <a:sym typeface="Arial"/>
              </a:rPr>
              <a:t>Certification tests for OpenID Federation being developed</a:t>
            </a:r>
          </a:p>
          <a:p>
            <a:pPr lvl="0"/>
            <a:r>
              <a:rPr lang="en-US" dirty="0">
                <a:sym typeface="Arial"/>
              </a:rPr>
              <a:t>Interop event for OpenID Federation to occur at SUNET later this month</a:t>
            </a:r>
          </a:p>
          <a:p>
            <a:pPr lvl="0"/>
            <a:r>
              <a:rPr lang="en-US" dirty="0">
                <a:sym typeface="Arial"/>
              </a:rPr>
              <a:t>OpenID Federation Wallet Architectures adopted</a:t>
            </a:r>
          </a:p>
          <a:p>
            <a:pPr lvl="0"/>
            <a:r>
              <a:rPr lang="en-US" dirty="0">
                <a:sym typeface="Arial"/>
              </a:rPr>
              <a:t>OpenID Connect Relying Party Metadata Choices adopted</a:t>
            </a:r>
          </a:p>
          <a:p>
            <a:pPr lvl="0"/>
            <a:r>
              <a:rPr lang="en-US" dirty="0">
                <a:sym typeface="Arial"/>
              </a:rPr>
              <a:t>OpenID Provider Commands adopted</a:t>
            </a:r>
          </a:p>
          <a:p>
            <a:pPr lvl="0"/>
            <a:endParaRPr lang="en-US" dirty="0"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0">
          <a:extLst>
            <a:ext uri="{FF2B5EF4-FFF2-40B4-BE49-F238E27FC236}">
              <a16:creationId xmlns:a16="http://schemas.microsoft.com/office/drawing/2014/main" id="{ED00FFBB-77E5-BFC5-1F32-85CF53820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Google Shape;1071;g26e9cf85500_4_137">
            <a:extLst>
              <a:ext uri="{FF2B5EF4-FFF2-40B4-BE49-F238E27FC236}">
                <a16:creationId xmlns:a16="http://schemas.microsoft.com/office/drawing/2014/main" id="{ABDD6932-1A20-65EB-950F-4D176B4C2E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  <a:noFill/>
          <a:ln>
            <a:noFill/>
          </a:ln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/>
              <a:t>Vulnerability in JWT audience for Authorization Server (1)</a:t>
            </a:r>
          </a:p>
        </p:txBody>
      </p:sp>
      <p:sp>
        <p:nvSpPr>
          <p:cNvPr id="1072" name="Google Shape;1072;g26e9cf85500_4_137">
            <a:extLst>
              <a:ext uri="{FF2B5EF4-FFF2-40B4-BE49-F238E27FC236}">
                <a16:creationId xmlns:a16="http://schemas.microsoft.com/office/drawing/2014/main" id="{AA3F64AA-C9D7-B831-7BC1-586CF121B7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0988" y="810342"/>
            <a:ext cx="11630025" cy="5457825"/>
          </a:xfrm>
          <a:noFill/>
          <a:ln>
            <a:noFill/>
          </a:ln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Found by University of Stuttgart researchers during OpenID Federation security analysis</a:t>
            </a:r>
          </a:p>
          <a:p>
            <a:pPr lvl="0"/>
            <a:r>
              <a:rPr lang="en-US" dirty="0">
                <a:sym typeface="Arial"/>
              </a:rPr>
              <a:t>Described in public disclosure</a:t>
            </a:r>
          </a:p>
          <a:p>
            <a:pPr lvl="1"/>
            <a:r>
              <a:rPr lang="en-US" dirty="0">
                <a:sym typeface="Arial"/>
                <a:hlinkClick r:id="rId3"/>
              </a:rPr>
              <a:t>https://openid.net/notice-of-a-security-vulnerability/</a:t>
            </a:r>
            <a:endParaRPr lang="en-US" dirty="0">
              <a:sym typeface="Arial"/>
            </a:endParaRPr>
          </a:p>
          <a:p>
            <a:pPr lvl="0"/>
            <a:r>
              <a:rPr lang="en-US" dirty="0">
                <a:sym typeface="Arial"/>
              </a:rPr>
              <a:t>OpenID Federation fixed</a:t>
            </a:r>
          </a:p>
          <a:p>
            <a:pPr lvl="0"/>
            <a:r>
              <a:rPr lang="en-US" dirty="0">
                <a:sym typeface="Arial"/>
              </a:rPr>
              <a:t>OpenID Connect Core errata in progress</a:t>
            </a:r>
          </a:p>
          <a:p>
            <a:pPr lvl="0"/>
            <a:r>
              <a:rPr lang="en-US" dirty="0">
                <a:sym typeface="Arial"/>
              </a:rPr>
              <a:t>FAPI 2.0 fixed</a:t>
            </a:r>
          </a:p>
          <a:p>
            <a:pPr lvl="0"/>
            <a:r>
              <a:rPr lang="en-US" dirty="0">
                <a:sym typeface="Arial"/>
              </a:rPr>
              <a:t>FAPI 1.0 errata in progress</a:t>
            </a:r>
          </a:p>
          <a:p>
            <a:pPr lvl="0"/>
            <a:r>
              <a:rPr lang="en-US" dirty="0">
                <a:sym typeface="Arial"/>
              </a:rPr>
              <a:t>CIBA Core errata in progress</a:t>
            </a:r>
          </a:p>
          <a:p>
            <a:pPr lvl="0"/>
            <a:r>
              <a:rPr lang="en-US" dirty="0">
                <a:sym typeface="Arial"/>
              </a:rPr>
              <a:t>Several OAuth specs being updated by rfc7523bis specification</a:t>
            </a:r>
          </a:p>
          <a:p>
            <a:pPr lvl="0"/>
            <a:endParaRPr lang="en-US" dirty="0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262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0">
          <a:extLst>
            <a:ext uri="{FF2B5EF4-FFF2-40B4-BE49-F238E27FC236}">
              <a16:creationId xmlns:a16="http://schemas.microsoft.com/office/drawing/2014/main" id="{2EBF2102-FEC0-DA18-8735-B4A1159B6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Google Shape;1071;g26e9cf85500_4_137">
            <a:extLst>
              <a:ext uri="{FF2B5EF4-FFF2-40B4-BE49-F238E27FC236}">
                <a16:creationId xmlns:a16="http://schemas.microsoft.com/office/drawing/2014/main" id="{A49B53C6-EA54-A6A8-B208-BD578AD9D9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  <a:noFill/>
          <a:ln>
            <a:noFill/>
          </a:ln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/>
              <a:t>Vulnerability in JWT audience for Authorization Server (2)</a:t>
            </a:r>
          </a:p>
        </p:txBody>
      </p:sp>
      <p:sp>
        <p:nvSpPr>
          <p:cNvPr id="1072" name="Google Shape;1072;g26e9cf85500_4_137">
            <a:extLst>
              <a:ext uri="{FF2B5EF4-FFF2-40B4-BE49-F238E27FC236}">
                <a16:creationId xmlns:a16="http://schemas.microsoft.com/office/drawing/2014/main" id="{DDCE486E-905B-BD07-B604-26FBB439ED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0988" y="810342"/>
            <a:ext cx="11630025" cy="5457825"/>
          </a:xfrm>
          <a:noFill/>
          <a:ln>
            <a:noFill/>
          </a:ln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Fix is requiring that audience value of JWTs sent to the authorization server be </a:t>
            </a:r>
            <a:r>
              <a:rPr lang="en-US" b="1" i="1" dirty="0">
                <a:sym typeface="Arial"/>
              </a:rPr>
              <a:t>solely the authorization server issuer identifier</a:t>
            </a:r>
          </a:p>
          <a:p>
            <a:pPr lvl="0"/>
            <a:r>
              <a:rPr lang="en-US" dirty="0">
                <a:sym typeface="Arial"/>
              </a:rPr>
              <a:t>Previously, audience values were all over the map, providing ambiguity that attackers could exploit</a:t>
            </a:r>
          </a:p>
          <a:p>
            <a:pPr lvl="0"/>
            <a:r>
              <a:rPr lang="en-US" dirty="0">
                <a:sym typeface="Arial"/>
              </a:rPr>
              <a:t>For instance, this was the PAR [RFC 9126] audience text:</a:t>
            </a:r>
          </a:p>
          <a:p>
            <a:pPr lvl="0"/>
            <a:endParaRPr lang="en-US" dirty="0">
              <a:sym typeface="Arial"/>
            </a:endParaRPr>
          </a:p>
        </p:txBody>
      </p:sp>
      <p:pic>
        <p:nvPicPr>
          <p:cNvPr id="2" name="Google Shape;113;g32919b8a1e5_0_29">
            <a:extLst>
              <a:ext uri="{FF2B5EF4-FFF2-40B4-BE49-F238E27FC236}">
                <a16:creationId xmlns:a16="http://schemas.microsoft.com/office/drawing/2014/main" id="{A6D3E421-E910-75FF-4D87-AFC1807EFD3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279" y="3408979"/>
            <a:ext cx="11995441" cy="2714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6008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0">
          <a:extLst>
            <a:ext uri="{FF2B5EF4-FFF2-40B4-BE49-F238E27FC236}">
              <a16:creationId xmlns:a16="http://schemas.microsoft.com/office/drawing/2014/main" id="{54A0C733-80DF-52FF-67A1-965035460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Google Shape;1071;g26e9cf85500_4_137">
            <a:extLst>
              <a:ext uri="{FF2B5EF4-FFF2-40B4-BE49-F238E27FC236}">
                <a16:creationId xmlns:a16="http://schemas.microsoft.com/office/drawing/2014/main" id="{D338456F-A147-497F-BD20-CF85BD4915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  <a:noFill/>
          <a:ln>
            <a:noFill/>
          </a:ln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/>
              <a:t>OpenID Federation Interop Event</a:t>
            </a:r>
          </a:p>
        </p:txBody>
      </p:sp>
      <p:sp>
        <p:nvSpPr>
          <p:cNvPr id="1072" name="Google Shape;1072;g26e9cf85500_4_137">
            <a:extLst>
              <a:ext uri="{FF2B5EF4-FFF2-40B4-BE49-F238E27FC236}">
                <a16:creationId xmlns:a16="http://schemas.microsoft.com/office/drawing/2014/main" id="{95D5155A-8401-E0F3-EC73-6F72FFEFEF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  <a:noFill/>
          <a:ln>
            <a:noFill/>
          </a:ln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Hosted by SUNET in Stockholm, Sweden, April 28-38, 2025</a:t>
            </a:r>
          </a:p>
          <a:p>
            <a:pPr lvl="0"/>
            <a:r>
              <a:rPr lang="en-US" dirty="0">
                <a:sym typeface="Arial"/>
              </a:rPr>
              <a:t>~25 participants</a:t>
            </a:r>
          </a:p>
          <a:p>
            <a:pPr lvl="0"/>
            <a:r>
              <a:rPr lang="en-US" dirty="0">
                <a:sym typeface="Arial"/>
              </a:rPr>
              <a:t>~dozen implementations</a:t>
            </a:r>
          </a:p>
          <a:p>
            <a:pPr lvl="0"/>
            <a:r>
              <a:rPr lang="en-US" dirty="0">
                <a:sym typeface="Arial"/>
              </a:rPr>
              <a:t>Will include testing the existing certification tests</a:t>
            </a:r>
          </a:p>
          <a:p>
            <a:pPr lvl="1"/>
            <a:r>
              <a:rPr lang="en-US" dirty="0">
                <a:sym typeface="Arial"/>
                <a:hlinkClick r:id="rId3"/>
              </a:rPr>
              <a:t>https://openid.net/certification/federation_testing/</a:t>
            </a:r>
            <a:endParaRPr lang="en-US" dirty="0">
              <a:sym typeface="Arial"/>
            </a:endParaRPr>
          </a:p>
          <a:p>
            <a:pPr lvl="0"/>
            <a:r>
              <a:rPr lang="en-US" dirty="0">
                <a:sym typeface="Arial"/>
              </a:rPr>
              <a:t>Will test interoperation of implementations with each other</a:t>
            </a:r>
          </a:p>
          <a:p>
            <a:pPr lvl="0"/>
            <a:r>
              <a:rPr lang="en-US" dirty="0">
                <a:sym typeface="Arial"/>
              </a:rPr>
              <a:t>Testing using topologies with multiple trust anchors planned</a:t>
            </a:r>
          </a:p>
          <a:p>
            <a:pPr lvl="0"/>
            <a:endParaRPr lang="en-US" dirty="0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317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Google Shape;1086;g30f1e202a60_1_37"/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/>
              <a:t>OpenID Connect Core</a:t>
            </a:r>
          </a:p>
        </p:txBody>
      </p:sp>
      <p:sp>
        <p:nvSpPr>
          <p:cNvPr id="1087" name="Google Shape;1087;g30f1e202a60_1_37"/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/>
              <a:t>Draft with fix to audience vulnerability published</a:t>
            </a:r>
          </a:p>
          <a:p>
            <a:pPr lvl="1"/>
            <a:r>
              <a:rPr lang="en-US" dirty="0">
                <a:hlinkClick r:id="rId3"/>
              </a:rPr>
              <a:t>https://openid.net/specs/openid-connect-core-1_0-36.html</a:t>
            </a:r>
            <a:endParaRPr lang="en-US" dirty="0"/>
          </a:p>
          <a:p>
            <a:pPr lvl="1"/>
            <a:r>
              <a:rPr lang="en-US" dirty="0"/>
              <a:t>Intent is to publish it as “OpenID Connect Core 1.0 incorporating errata set 3”</a:t>
            </a:r>
          </a:p>
          <a:p>
            <a:r>
              <a:rPr lang="en-US" dirty="0"/>
              <a:t>It makes sense to wait for OAuth spec updates before publishing errata</a:t>
            </a:r>
          </a:p>
          <a:p>
            <a:pPr lvl="1"/>
            <a:r>
              <a:rPr lang="en-US" dirty="0"/>
              <a:t>OAuth updates being made by</a:t>
            </a:r>
          </a:p>
          <a:p>
            <a:pPr lvl="2"/>
            <a:r>
              <a:rPr lang="en-US" dirty="0">
                <a:hlinkClick r:id="rId4"/>
              </a:rPr>
              <a:t>https://datatracker.ietf.org/doc/draft-ietf-oauth-rfc7523bis/</a:t>
            </a:r>
            <a:endParaRPr lang="en-US" dirty="0"/>
          </a:p>
          <a:p>
            <a:pPr lvl="1"/>
            <a:r>
              <a:rPr lang="en-US" dirty="0"/>
              <a:t>Changes being made to reduce its scope, based on discussions at IETF 122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5">
          <a:extLst>
            <a:ext uri="{FF2B5EF4-FFF2-40B4-BE49-F238E27FC236}">
              <a16:creationId xmlns:a16="http://schemas.microsoft.com/office/drawing/2014/main" id="{4AEBC643-1C86-DBB0-4ED5-7A7A15C69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Google Shape;1086;g30f1e202a60_1_37">
            <a:extLst>
              <a:ext uri="{FF2B5EF4-FFF2-40B4-BE49-F238E27FC236}">
                <a16:creationId xmlns:a16="http://schemas.microsoft.com/office/drawing/2014/main" id="{FF185F63-2197-7E77-1431-2728B42620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/>
              <a:t>OpenID Connect Native SSO for Mobile Apps</a:t>
            </a:r>
          </a:p>
        </p:txBody>
      </p:sp>
      <p:sp>
        <p:nvSpPr>
          <p:cNvPr id="1087" name="Google Shape;1087;g30f1e202a60_1_37">
            <a:extLst>
              <a:ext uri="{FF2B5EF4-FFF2-40B4-BE49-F238E27FC236}">
                <a16:creationId xmlns:a16="http://schemas.microsoft.com/office/drawing/2014/main" id="{2721EE38-E7E4-A331-F7FE-3F419C412C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https://openid.net/specs/openid-connect-native-sso-1_0.html</a:t>
            </a:r>
            <a:endParaRPr lang="en-US" dirty="0"/>
          </a:p>
          <a:p>
            <a:pPr lvl="0"/>
            <a:r>
              <a:rPr lang="en-US" dirty="0"/>
              <a:t>Updates being considered to remove reuse of ID Token</a:t>
            </a:r>
          </a:p>
        </p:txBody>
      </p:sp>
    </p:spTree>
    <p:extLst>
      <p:ext uri="{BB962C8B-B14F-4D97-AF65-F5344CB8AC3E}">
        <p14:creationId xmlns:p14="http://schemas.microsoft.com/office/powerpoint/2010/main" val="961905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Google Shape;1093;g30f1e202a60_1_20"/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/>
              <a:t>OpenID Federation Extended Subordinate Listing</a:t>
            </a:r>
          </a:p>
        </p:txBody>
      </p:sp>
      <p:sp>
        <p:nvSpPr>
          <p:cNvPr id="1094" name="Google Shape;1094;g30f1e202a60_1_20"/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hlinkClick r:id="rId3"/>
              </a:rPr>
              <a:t>https://openid.net/specs/openid-federation-extended-listing-1_0.html</a:t>
            </a:r>
            <a:endParaRPr lang="en-US" dirty="0"/>
          </a:p>
          <a:p>
            <a:pPr lvl="0"/>
            <a:r>
              <a:rPr lang="en-US" dirty="0"/>
              <a:t>Extends OpenID Federation to provide efficient methods to interact with a potentially large number of registered Entities</a:t>
            </a:r>
          </a:p>
          <a:p>
            <a:pPr lvl="0"/>
            <a:r>
              <a:rPr lang="en-US" dirty="0"/>
              <a:t>Motivated by open finance use cases in Australia, etc.</a:t>
            </a:r>
          </a:p>
          <a:p>
            <a:pPr lvl="0"/>
            <a:endParaRPr lang="en-US" dirty="0"/>
          </a:p>
          <a:p>
            <a:pPr lvl="0"/>
            <a:r>
              <a:rPr lang="en-US" i="1" dirty="0"/>
              <a:t>Implementations and feedback wanted!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1100;g30f1e202a60_1_9"/>
          <p:cNvSpPr txBox="1">
            <a:spLocks noGrp="1"/>
          </p:cNvSpPr>
          <p:nvPr>
            <p:ph type="title"/>
          </p:nvPr>
        </p:nvSpPr>
        <p:spPr>
          <a:xfrm>
            <a:off x="281528" y="303214"/>
            <a:ext cx="11628900" cy="557100"/>
          </a:xfrm>
        </p:spPr>
        <p:txBody>
          <a:bodyPr spcFirstLastPara="1" wrap="square" lIns="0" tIns="0" rIns="0" bIns="43150" anchor="b" anchorCtr="0">
            <a:noAutofit/>
          </a:bodyPr>
          <a:lstStyle/>
          <a:p>
            <a:pPr lvl="0"/>
            <a:r>
              <a:rPr lang="en-US" dirty="0">
                <a:sym typeface="Arial"/>
              </a:rPr>
              <a:t>OpenID Federation Wallet Architectures</a:t>
            </a:r>
          </a:p>
        </p:txBody>
      </p:sp>
      <p:sp>
        <p:nvSpPr>
          <p:cNvPr id="1101" name="Google Shape;1101;g30f1e202a60_1_9"/>
          <p:cNvSpPr txBox="1">
            <a:spLocks noGrp="1"/>
          </p:cNvSpPr>
          <p:nvPr>
            <p:ph type="body" idx="1"/>
          </p:nvPr>
        </p:nvSpPr>
        <p:spPr>
          <a:xfrm>
            <a:off x="281528" y="1000125"/>
            <a:ext cx="11628900" cy="5457900"/>
          </a:xfrm>
        </p:spPr>
        <p:txBody>
          <a:bodyPr spcFirstLastPara="1" wrap="square" lIns="88375" tIns="43150" rIns="88375" bIns="43150" anchor="t" anchorCtr="0">
            <a:noAutofit/>
          </a:bodyPr>
          <a:lstStyle/>
          <a:p>
            <a:pPr lvl="0"/>
            <a:r>
              <a:rPr lang="en-US" dirty="0">
                <a:sym typeface="Arial"/>
                <a:hlinkClick r:id="rId3"/>
              </a:rPr>
              <a:t>https://github.com/peppelinux/federation-wallet/</a:t>
            </a:r>
            <a:endParaRPr lang="en-US" dirty="0">
              <a:sym typeface="Arial"/>
            </a:endParaRPr>
          </a:p>
          <a:p>
            <a:pPr lvl="0"/>
            <a:r>
              <a:rPr lang="en-US" dirty="0">
                <a:sym typeface="Arial"/>
              </a:rPr>
              <a:t>Defines entity types for trust establishment with OpenID Federation for wallet ecosystems</a:t>
            </a:r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i="1" dirty="0"/>
              <a:t>Implementations and feedback wanted!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BSCO">
  <a:themeElements>
    <a:clrScheme name="OpenID">
      <a:dk1>
        <a:srgbClr val="222020"/>
      </a:dk1>
      <a:lt1>
        <a:srgbClr val="FFFFFF"/>
      </a:lt1>
      <a:dk2>
        <a:srgbClr val="5E5E5E"/>
      </a:dk2>
      <a:lt2>
        <a:srgbClr val="DDDDDD"/>
      </a:lt2>
      <a:accent1>
        <a:srgbClr val="F69100"/>
      </a:accent1>
      <a:accent2>
        <a:srgbClr val="BCBCBE"/>
      </a:accent2>
      <a:accent3>
        <a:srgbClr val="DE5116"/>
      </a:accent3>
      <a:accent4>
        <a:srgbClr val="08104D"/>
      </a:accent4>
      <a:accent5>
        <a:srgbClr val="FEC306"/>
      </a:accent5>
      <a:accent6>
        <a:srgbClr val="DF5327"/>
      </a:accent6>
      <a:hlink>
        <a:srgbClr val="FF8327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BSCO">
  <a:themeElements>
    <a:clrScheme name="OpenID">
      <a:dk1>
        <a:srgbClr val="222020"/>
      </a:dk1>
      <a:lt1>
        <a:srgbClr val="FFFFFF"/>
      </a:lt1>
      <a:dk2>
        <a:srgbClr val="5E5E5E"/>
      </a:dk2>
      <a:lt2>
        <a:srgbClr val="DDDDDD"/>
      </a:lt2>
      <a:accent1>
        <a:srgbClr val="F69100"/>
      </a:accent1>
      <a:accent2>
        <a:srgbClr val="BCBCBE"/>
      </a:accent2>
      <a:accent3>
        <a:srgbClr val="DE5116"/>
      </a:accent3>
      <a:accent4>
        <a:srgbClr val="08104D"/>
      </a:accent4>
      <a:accent5>
        <a:srgbClr val="FEC306"/>
      </a:accent5>
      <a:accent6>
        <a:srgbClr val="DF5327"/>
      </a:accent6>
      <a:hlink>
        <a:srgbClr val="FF8327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768</Words>
  <Application>Microsoft Office PowerPoint</Application>
  <PresentationFormat>Widescreen</PresentationFormat>
  <Paragraphs>103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Avenir</vt:lpstr>
      <vt:lpstr>Courier New</vt:lpstr>
      <vt:lpstr>Franklin Gothic</vt:lpstr>
      <vt:lpstr>EBSCO</vt:lpstr>
      <vt:lpstr>EBSCO</vt:lpstr>
      <vt:lpstr>PowerPoint Presentation</vt:lpstr>
      <vt:lpstr>Working Group Highlights Since Last Workshop in October 2024</vt:lpstr>
      <vt:lpstr>Vulnerability in JWT audience for Authorization Server (1)</vt:lpstr>
      <vt:lpstr>Vulnerability in JWT audience for Authorization Server (2)</vt:lpstr>
      <vt:lpstr>OpenID Federation Interop Event</vt:lpstr>
      <vt:lpstr>OpenID Connect Core</vt:lpstr>
      <vt:lpstr>OpenID Connect Native SSO for Mobile Apps</vt:lpstr>
      <vt:lpstr>OpenID Federation Extended Subordinate Listing</vt:lpstr>
      <vt:lpstr>OpenID Federation Wallet Architectures</vt:lpstr>
      <vt:lpstr>OpenID Connect Relying Party Metadata Choices</vt:lpstr>
      <vt:lpstr>OpenID Provider Commands</vt:lpstr>
      <vt:lpstr>Plans for OpenID Federation</vt:lpstr>
      <vt:lpstr>Inactive Specifications</vt:lpstr>
      <vt:lpstr>Bonus Update – Enhanced Authentication Profile (EAP) WG</vt:lpstr>
      <vt:lpstr>Your Turn!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Jim MacLeod</dc:creator>
  <cp:lastModifiedBy>Michael Jones</cp:lastModifiedBy>
  <cp:revision>18</cp:revision>
  <dcterms:created xsi:type="dcterms:W3CDTF">2021-12-17T19:53:18Z</dcterms:created>
  <dcterms:modified xsi:type="dcterms:W3CDTF">2025-04-07T19:07:43Z</dcterms:modified>
</cp:coreProperties>
</file>