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tiff" ContentType="image/tiff"/>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742" r:id="rId4"/>
    <p:sldMasterId id="2147483832" r:id="rId5"/>
  </p:sldMasterIdLst>
  <p:notesMasterIdLst>
    <p:notesMasterId r:id="rId40"/>
  </p:notesMasterIdLst>
  <p:handoutMasterIdLst>
    <p:handoutMasterId r:id="rId41"/>
  </p:handoutMasterIdLst>
  <p:sldIdLst>
    <p:sldId id="320" r:id="rId6"/>
    <p:sldId id="291" r:id="rId7"/>
    <p:sldId id="292" r:id="rId8"/>
    <p:sldId id="293" r:id="rId9"/>
    <p:sldId id="322" r:id="rId10"/>
    <p:sldId id="295" r:id="rId11"/>
    <p:sldId id="296" r:id="rId12"/>
    <p:sldId id="297" r:id="rId13"/>
    <p:sldId id="298" r:id="rId14"/>
    <p:sldId id="299" r:id="rId15"/>
    <p:sldId id="300" r:id="rId16"/>
    <p:sldId id="301" r:id="rId17"/>
    <p:sldId id="302" r:id="rId18"/>
    <p:sldId id="318" r:id="rId19"/>
    <p:sldId id="319" r:id="rId20"/>
    <p:sldId id="305" r:id="rId21"/>
    <p:sldId id="306" r:id="rId22"/>
    <p:sldId id="307" r:id="rId23"/>
    <p:sldId id="323" r:id="rId24"/>
    <p:sldId id="309" r:id="rId25"/>
    <p:sldId id="310" r:id="rId26"/>
    <p:sldId id="311" r:id="rId27"/>
    <p:sldId id="312" r:id="rId28"/>
    <p:sldId id="313" r:id="rId29"/>
    <p:sldId id="324" r:id="rId30"/>
    <p:sldId id="329" r:id="rId31"/>
    <p:sldId id="325" r:id="rId32"/>
    <p:sldId id="327" r:id="rId33"/>
    <p:sldId id="314" r:id="rId34"/>
    <p:sldId id="315" r:id="rId35"/>
    <p:sldId id="316" r:id="rId36"/>
    <p:sldId id="257" r:id="rId37"/>
    <p:sldId id="261" r:id="rId38"/>
    <p:sldId id="260" r:id="rId39"/>
  </p:sldIdLst>
  <p:sldSz cx="12192000" cy="6858000"/>
  <p:notesSz cx="6858000" cy="9144000"/>
  <p:defaultTextStyle>
    <a:defPPr>
      <a:defRPr lang="en-US"/>
    </a:defPPr>
    <a:lvl1pPr algn="l" defTabSz="607469" rtl="0" eaLnBrk="0" fontAlgn="base" hangingPunct="0">
      <a:spcBef>
        <a:spcPct val="0"/>
      </a:spcBef>
      <a:spcAft>
        <a:spcPct val="0"/>
      </a:spcAft>
      <a:defRPr kern="1200">
        <a:solidFill>
          <a:schemeClr val="tx1"/>
        </a:solidFill>
        <a:latin typeface="Gill Sans MT" panose="020B0502020104020203" pitchFamily="34" charset="77"/>
        <a:ea typeface="+mn-ea"/>
        <a:cs typeface="+mn-cs"/>
      </a:defRPr>
    </a:lvl1pPr>
    <a:lvl2pPr marL="607469" indent="2117" algn="l" defTabSz="607469" rtl="0" eaLnBrk="0" fontAlgn="base" hangingPunct="0">
      <a:spcBef>
        <a:spcPct val="0"/>
      </a:spcBef>
      <a:spcAft>
        <a:spcPct val="0"/>
      </a:spcAft>
      <a:defRPr kern="1200">
        <a:solidFill>
          <a:schemeClr val="tx1"/>
        </a:solidFill>
        <a:latin typeface="Gill Sans MT" panose="020B0502020104020203" pitchFamily="34" charset="77"/>
        <a:ea typeface="+mn-ea"/>
        <a:cs typeface="+mn-cs"/>
      </a:defRPr>
    </a:lvl2pPr>
    <a:lvl3pPr marL="1217054" indent="2117" algn="l" defTabSz="607469" rtl="0" eaLnBrk="0" fontAlgn="base" hangingPunct="0">
      <a:spcBef>
        <a:spcPct val="0"/>
      </a:spcBef>
      <a:spcAft>
        <a:spcPct val="0"/>
      </a:spcAft>
      <a:defRPr kern="1200">
        <a:solidFill>
          <a:schemeClr val="tx1"/>
        </a:solidFill>
        <a:latin typeface="Gill Sans MT" panose="020B0502020104020203" pitchFamily="34" charset="77"/>
        <a:ea typeface="+mn-ea"/>
        <a:cs typeface="+mn-cs"/>
      </a:defRPr>
    </a:lvl3pPr>
    <a:lvl4pPr marL="1826638" indent="2117" algn="l" defTabSz="607469" rtl="0" eaLnBrk="0" fontAlgn="base" hangingPunct="0">
      <a:spcBef>
        <a:spcPct val="0"/>
      </a:spcBef>
      <a:spcAft>
        <a:spcPct val="0"/>
      </a:spcAft>
      <a:defRPr kern="1200">
        <a:solidFill>
          <a:schemeClr val="tx1"/>
        </a:solidFill>
        <a:latin typeface="Gill Sans MT" panose="020B0502020104020203" pitchFamily="34" charset="77"/>
        <a:ea typeface="+mn-ea"/>
        <a:cs typeface="+mn-cs"/>
      </a:defRPr>
    </a:lvl4pPr>
    <a:lvl5pPr marL="2436223" indent="2117" algn="l" defTabSz="607469" rtl="0" eaLnBrk="0" fontAlgn="base" hangingPunct="0">
      <a:spcBef>
        <a:spcPct val="0"/>
      </a:spcBef>
      <a:spcAft>
        <a:spcPct val="0"/>
      </a:spcAft>
      <a:defRPr kern="1200">
        <a:solidFill>
          <a:schemeClr val="tx1"/>
        </a:solidFill>
        <a:latin typeface="Gill Sans MT" panose="020B0502020104020203" pitchFamily="34" charset="77"/>
        <a:ea typeface="+mn-ea"/>
        <a:cs typeface="+mn-cs"/>
      </a:defRPr>
    </a:lvl5pPr>
    <a:lvl6pPr marL="3047924" algn="l" defTabSz="1219170" rtl="0" eaLnBrk="1" latinLnBrk="0" hangingPunct="1">
      <a:defRPr kern="1200">
        <a:solidFill>
          <a:schemeClr val="tx1"/>
        </a:solidFill>
        <a:latin typeface="Gill Sans MT" panose="020B0502020104020203" pitchFamily="34" charset="77"/>
        <a:ea typeface="+mn-ea"/>
        <a:cs typeface="+mn-cs"/>
      </a:defRPr>
    </a:lvl6pPr>
    <a:lvl7pPr marL="3657509" algn="l" defTabSz="1219170" rtl="0" eaLnBrk="1" latinLnBrk="0" hangingPunct="1">
      <a:defRPr kern="1200">
        <a:solidFill>
          <a:schemeClr val="tx1"/>
        </a:solidFill>
        <a:latin typeface="Gill Sans MT" panose="020B0502020104020203" pitchFamily="34" charset="77"/>
        <a:ea typeface="+mn-ea"/>
        <a:cs typeface="+mn-cs"/>
      </a:defRPr>
    </a:lvl7pPr>
    <a:lvl8pPr marL="4267093" algn="l" defTabSz="1219170" rtl="0" eaLnBrk="1" latinLnBrk="0" hangingPunct="1">
      <a:defRPr kern="1200">
        <a:solidFill>
          <a:schemeClr val="tx1"/>
        </a:solidFill>
        <a:latin typeface="Gill Sans MT" panose="020B0502020104020203" pitchFamily="34" charset="77"/>
        <a:ea typeface="+mn-ea"/>
        <a:cs typeface="+mn-cs"/>
      </a:defRPr>
    </a:lvl8pPr>
    <a:lvl9pPr marL="4876678" algn="l" defTabSz="1219170" rtl="0" eaLnBrk="1" latinLnBrk="0" hangingPunct="1">
      <a:defRPr kern="1200">
        <a:solidFill>
          <a:schemeClr val="tx1"/>
        </a:solidFill>
        <a:latin typeface="Gill Sans MT" panose="020B0502020104020203" pitchFamily="34" charset="77"/>
        <a:ea typeface="+mn-ea"/>
        <a:cs typeface="+mn-cs"/>
      </a:defRPr>
    </a:lvl9pPr>
  </p:defaultTextStyle>
  <p:extLst>
    <p:ext uri="{521415D9-36F7-43E2-AB2F-B90AF26B5E84}">
      <p14:sectionLst xmlns:p14="http://schemas.microsoft.com/office/powerpoint/2010/main">
        <p14:section name="Title" id="{FA8005CF-07E1-4601-ABC3-E890703863B6}">
          <p14:sldIdLst>
            <p14:sldId id="320"/>
          </p14:sldIdLst>
        </p14:section>
        <p14:section name="Body" id="{36F87591-8DD6-49D4-8BF0-9674F830C8D2}">
          <p14:sldIdLst>
            <p14:sldId id="291"/>
            <p14:sldId id="292"/>
            <p14:sldId id="293"/>
            <p14:sldId id="322"/>
            <p14:sldId id="295"/>
            <p14:sldId id="296"/>
            <p14:sldId id="297"/>
            <p14:sldId id="298"/>
            <p14:sldId id="299"/>
            <p14:sldId id="300"/>
            <p14:sldId id="301"/>
            <p14:sldId id="302"/>
            <p14:sldId id="318"/>
            <p14:sldId id="319"/>
            <p14:sldId id="305"/>
            <p14:sldId id="306"/>
            <p14:sldId id="307"/>
            <p14:sldId id="323"/>
            <p14:sldId id="309"/>
            <p14:sldId id="310"/>
            <p14:sldId id="311"/>
            <p14:sldId id="312"/>
            <p14:sldId id="313"/>
          </p14:sldIdLst>
        </p14:section>
        <p14:section name="June 2020 Federation Interop" id="{0D1BFAA4-7E44-4AD2-A897-844B8F993719}">
          <p14:sldIdLst>
            <p14:sldId id="324"/>
            <p14:sldId id="329"/>
            <p14:sldId id="325"/>
            <p14:sldId id="327"/>
          </p14:sldIdLst>
        </p14:section>
        <p14:section name="Return to Content" id="{1A17A818-0DBD-430F-85EB-746A321A4485}">
          <p14:sldIdLst>
            <p14:sldId id="314"/>
            <p14:sldId id="315"/>
            <p14:sldId id="316"/>
            <p14:sldId id="257"/>
            <p14:sldId id="261"/>
            <p14:sldId id="260"/>
          </p14:sldIdLst>
        </p14:section>
        <p14:section name="Template" id="{20B4E781-85AD-4EC4-8350-F6A9DA6B06E8}">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F4DE50D-F14E-F043-3418-036EE366B5E6}" name="Ryan Calafato" initials="RC" userId="Ryan Calafato" providerId="None"/>
  <p188:author id="{1CBF0DD2-00A6-ED74-F366-C55746F291D7}" name="Mike Jones" initials="MJ" userId="S::mbj@microsoft.com::50635f56-54b6-473b-86b5-87f41b87e7b5"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Microsoft Office User" initials="" lastIdx="12" clrIdx="0"/>
  <p:cmAuthor id="2" name="Unknown User1" initials="Unknown User1" lastIdx="1" clrIdx="1"/>
  <p:cmAuthor id="3" name="Unknown User2" initials="Unknown User2" lastIdx="3" clrIdx="2"/>
  <p:cmAuthor id="4" name="Unknown User3" initials="Unknown User3" lastIdx="1" clrIdx="3"/>
  <p:cmAuthor id="5" name="Unknown User4" initials="Unknown User4" lastIdx="1" clrIdx="4"/>
  <p:cmAuthor id="6" name="Unknown User5" initials="Unknown User5" lastIdx="1" clrIdx="5"/>
  <p:cmAuthor id="7" name="Unknown User6" initials="Unknown User6" lastIdx="1" clrIdx="6"/>
  <p:cmAuthor id="8" name="Unknown User7" initials="Unknown User7" lastIdx="1" clrIdx="7"/>
  <p:cmAuthor id="9" name="Unknown User8" initials="Unknown User8" lastIdx="1" clrIdx="8"/>
  <p:cmAuthor id="10" name="Unknown User9" initials="Unknown User9" lastIdx="1" clrIdx="9"/>
  <p:cmAuthor id="11" name="Unknown User10" initials="Unknown User10" lastIdx="2" clrIdx="10"/>
  <p:cmAuthor id="12" name="Unknown User11" initials="Unknown User11" lastIdx="1" clrIdx="11"/>
  <p:cmAuthor id="13" name="Unknown User12" initials="Unknown User12" lastIdx="1" clrIdx="12"/>
  <p:cmAuthor id="14" name="Unknown User13" initials="Unknown User13" lastIdx="1" clrIdx="13"/>
  <p:cmAuthor id="15" name="Unknown User14" initials="Unknown User14" lastIdx="5" clrIdx="14"/>
  <p:cmAuthor id="16" name="Unknown User15" initials="Unknown User15" lastIdx="3" clrIdx="15"/>
  <p:cmAuthor id="17" name="Unknown User16" initials="Unknown User16" lastIdx="2" clrIdx="16"/>
  <p:cmAuthor id="18" name="Unknown User17" initials="Unknown User17" lastIdx="1" clrIdx="17"/>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0DDFC"/>
    <a:srgbClr val="503BD4"/>
    <a:srgbClr val="231F20"/>
    <a:srgbClr val="28E0FF"/>
    <a:srgbClr val="4898D3"/>
    <a:srgbClr val="5438DC"/>
    <a:srgbClr val="000000"/>
    <a:srgbClr val="00163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FC7DD66-E554-4308-ACFF-D2C6FA060B74}" v="179" dt="2020-06-24T02:51:20.504"/>
  </p1510:revLst>
</p1510:revInfo>
</file>

<file path=ppt/tableStyles.xml><?xml version="1.0" encoding="utf-8"?>
<a:tblStyleLst xmlns:a="http://schemas.openxmlformats.org/drawingml/2006/main" def="{5C22544A-7EE6-4342-B048-85BDC9FD1C3A}">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3490" autoAdjust="0"/>
    <p:restoredTop sz="89032" autoAdjust="0"/>
  </p:normalViewPr>
  <p:slideViewPr>
    <p:cSldViewPr snapToGrid="0">
      <p:cViewPr varScale="1">
        <p:scale>
          <a:sx n="77" d="100"/>
          <a:sy n="77" d="100"/>
        </p:scale>
        <p:origin x="78" y="141"/>
      </p:cViewPr>
      <p:guideLst/>
    </p:cSldViewPr>
  </p:slideViewPr>
  <p:notesTextViewPr>
    <p:cViewPr>
      <p:scale>
        <a:sx n="1" d="1"/>
        <a:sy n="1" d="1"/>
      </p:scale>
      <p:origin x="0" y="0"/>
    </p:cViewPr>
  </p:notesTextViewPr>
  <p:sorterViewPr>
    <p:cViewPr>
      <p:scale>
        <a:sx n="100" d="100"/>
        <a:sy n="100" d="100"/>
      </p:scale>
      <p:origin x="0" y="-1944"/>
    </p:cViewPr>
  </p:sorter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commentAuthors" Target="commentAuthors.xml"/><Relationship Id="rId47" Type="http://schemas.microsoft.com/office/2015/10/relationships/revisionInfo" Target="revisionInfo.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notesMaster" Target="notesMasters/notesMaster1.xml"/><Relationship Id="rId45"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presProps" Target="presProps.xml"/><Relationship Id="rId48" Type="http://schemas.microsoft.com/office/2018/10/relationships/authors" Target="authors.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tableStyles" Target="tableStyles.xml"/><Relationship Id="rId20" Type="http://schemas.openxmlformats.org/officeDocument/2006/relationships/slide" Target="slides/slide15.xml"/><Relationship Id="rId41"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7AF5-AE42-9928-1F4768C0A9DC}"/>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7AF5-AE42-9928-1F4768C0A9DC}"/>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7AF5-AE42-9928-1F4768C0A9DC}"/>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7AF5-AE42-9928-1F4768C0A9DC}"/>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9-7AF5-AE42-9928-1F4768C0A9DC}"/>
              </c:ext>
            </c:extLst>
          </c:dPt>
          <c:dPt>
            <c:idx val="5"/>
            <c:bubble3D val="0"/>
            <c:spPr>
              <a:solidFill>
                <a:schemeClr val="accent6"/>
              </a:solidFill>
              <a:ln w="19050">
                <a:solidFill>
                  <a:schemeClr val="lt1"/>
                </a:solidFill>
              </a:ln>
              <a:effectLst/>
            </c:spPr>
            <c:extLst>
              <c:ext xmlns:c16="http://schemas.microsoft.com/office/drawing/2014/chart" uri="{C3380CC4-5D6E-409C-BE32-E72D297353CC}">
                <c16:uniqueId val="{0000000B-7AF5-AE42-9928-1F4768C0A9DC}"/>
              </c:ext>
            </c:extLst>
          </c:dPt>
          <c:dPt>
            <c:idx val="6"/>
            <c:bubble3D val="0"/>
            <c:spPr>
              <a:solidFill>
                <a:schemeClr val="accent1">
                  <a:lumMod val="60000"/>
                </a:schemeClr>
              </a:solidFill>
              <a:ln w="19050">
                <a:solidFill>
                  <a:schemeClr val="lt1"/>
                </a:solidFill>
              </a:ln>
              <a:effectLst/>
            </c:spPr>
            <c:extLst>
              <c:ext xmlns:c16="http://schemas.microsoft.com/office/drawing/2014/chart" uri="{C3380CC4-5D6E-409C-BE32-E72D297353CC}">
                <c16:uniqueId val="{0000000D-7AF5-AE42-9928-1F4768C0A9DC}"/>
              </c:ext>
            </c:extLst>
          </c:dPt>
          <c:dPt>
            <c:idx val="7"/>
            <c:bubble3D val="0"/>
            <c:spPr>
              <a:solidFill>
                <a:schemeClr val="accent2">
                  <a:lumMod val="60000"/>
                </a:schemeClr>
              </a:solidFill>
              <a:ln w="19050">
                <a:solidFill>
                  <a:schemeClr val="lt1"/>
                </a:solidFill>
              </a:ln>
              <a:effectLst/>
            </c:spPr>
            <c:extLst>
              <c:ext xmlns:c16="http://schemas.microsoft.com/office/drawing/2014/chart" uri="{C3380CC4-5D6E-409C-BE32-E72D297353CC}">
                <c16:uniqueId val="{0000000F-7AF5-AE42-9928-1F4768C0A9DC}"/>
              </c:ext>
            </c:extLst>
          </c:dPt>
          <c:dPt>
            <c:idx val="8"/>
            <c:bubble3D val="0"/>
            <c:spPr>
              <a:solidFill>
                <a:schemeClr val="accent3">
                  <a:lumMod val="60000"/>
                </a:schemeClr>
              </a:solidFill>
              <a:ln w="19050">
                <a:solidFill>
                  <a:schemeClr val="lt1"/>
                </a:solidFill>
              </a:ln>
              <a:effectLst/>
            </c:spPr>
            <c:extLst>
              <c:ext xmlns:c16="http://schemas.microsoft.com/office/drawing/2014/chart" uri="{C3380CC4-5D6E-409C-BE32-E72D297353CC}">
                <c16:uniqueId val="{00000011-7AF5-AE42-9928-1F4768C0A9DC}"/>
              </c:ext>
            </c:extLst>
          </c:dPt>
          <c:dPt>
            <c:idx val="9"/>
            <c:bubble3D val="0"/>
            <c:spPr>
              <a:solidFill>
                <a:schemeClr val="accent4">
                  <a:lumMod val="60000"/>
                </a:schemeClr>
              </a:solidFill>
              <a:ln w="19050">
                <a:solidFill>
                  <a:schemeClr val="lt1"/>
                </a:solidFill>
              </a:ln>
              <a:effectLst/>
            </c:spPr>
            <c:extLst>
              <c:ext xmlns:c16="http://schemas.microsoft.com/office/drawing/2014/chart" uri="{C3380CC4-5D6E-409C-BE32-E72D297353CC}">
                <c16:uniqueId val="{00000013-7AF5-AE42-9928-1F4768C0A9DC}"/>
              </c:ext>
            </c:extLst>
          </c:dPt>
          <c:dPt>
            <c:idx val="10"/>
            <c:bubble3D val="0"/>
            <c:spPr>
              <a:solidFill>
                <a:schemeClr val="accent5">
                  <a:lumMod val="60000"/>
                </a:schemeClr>
              </a:solidFill>
              <a:ln w="19050">
                <a:solidFill>
                  <a:schemeClr val="lt1"/>
                </a:solidFill>
              </a:ln>
              <a:effectLst/>
            </c:spPr>
            <c:extLst>
              <c:ext xmlns:c16="http://schemas.microsoft.com/office/drawing/2014/chart" uri="{C3380CC4-5D6E-409C-BE32-E72D297353CC}">
                <c16:uniqueId val="{00000015-7AF5-AE42-9928-1F4768C0A9DC}"/>
              </c:ext>
            </c:extLst>
          </c:dPt>
          <c:dPt>
            <c:idx val="11"/>
            <c:bubble3D val="0"/>
            <c:spPr>
              <a:solidFill>
                <a:schemeClr val="accent6">
                  <a:lumMod val="60000"/>
                </a:schemeClr>
              </a:solidFill>
              <a:ln w="19050">
                <a:solidFill>
                  <a:schemeClr val="lt1"/>
                </a:solidFill>
              </a:ln>
              <a:effectLst/>
            </c:spPr>
            <c:extLst>
              <c:ext xmlns:c16="http://schemas.microsoft.com/office/drawing/2014/chart" uri="{C3380CC4-5D6E-409C-BE32-E72D297353CC}">
                <c16:uniqueId val="{00000017-7AF5-AE42-9928-1F4768C0A9DC}"/>
              </c:ext>
            </c:extLst>
          </c:dPt>
          <c:dPt>
            <c:idx val="12"/>
            <c:bubble3D val="0"/>
            <c:spPr>
              <a:solidFill>
                <a:schemeClr val="accent1">
                  <a:lumMod val="80000"/>
                  <a:lumOff val="20000"/>
                </a:schemeClr>
              </a:solidFill>
              <a:ln w="19050">
                <a:solidFill>
                  <a:schemeClr val="lt1"/>
                </a:solidFill>
              </a:ln>
              <a:effectLst/>
            </c:spPr>
            <c:extLst>
              <c:ext xmlns:c16="http://schemas.microsoft.com/office/drawing/2014/chart" uri="{C3380CC4-5D6E-409C-BE32-E72D297353CC}">
                <c16:uniqueId val="{00000019-7AF5-AE42-9928-1F4768C0A9DC}"/>
              </c:ext>
            </c:extLst>
          </c:dPt>
          <c:dPt>
            <c:idx val="13"/>
            <c:bubble3D val="0"/>
            <c:spPr>
              <a:solidFill>
                <a:schemeClr val="accent2">
                  <a:lumMod val="80000"/>
                  <a:lumOff val="20000"/>
                </a:schemeClr>
              </a:solidFill>
              <a:ln w="19050">
                <a:solidFill>
                  <a:schemeClr val="lt1"/>
                </a:solidFill>
              </a:ln>
              <a:effectLst/>
            </c:spPr>
            <c:extLst>
              <c:ext xmlns:c16="http://schemas.microsoft.com/office/drawing/2014/chart" uri="{C3380CC4-5D6E-409C-BE32-E72D297353CC}">
                <c16:uniqueId val="{0000001B-7AF5-AE42-9928-1F4768C0A9DC}"/>
              </c:ext>
            </c:extLst>
          </c:dPt>
          <c:cat>
            <c:strRef>
              <c:f>Sheet1!$A$2:$A$15</c:f>
              <c:strCache>
                <c:ptCount val="4"/>
                <c:pt idx="0">
                  <c:v>1st Qtr</c:v>
                </c:pt>
                <c:pt idx="1">
                  <c:v>2nd Qtr</c:v>
                </c:pt>
                <c:pt idx="2">
                  <c:v>3rd Qtr</c:v>
                </c:pt>
                <c:pt idx="3">
                  <c:v>4th Qtr</c:v>
                </c:pt>
              </c:strCache>
            </c:strRef>
          </c:cat>
          <c:val>
            <c:numRef>
              <c:f>Sheet1!$B$2:$B$15</c:f>
              <c:numCache>
                <c:formatCode>General</c:formatCode>
                <c:ptCount val="14"/>
                <c:pt idx="0">
                  <c:v>7.12</c:v>
                </c:pt>
                <c:pt idx="1">
                  <c:v>7.12</c:v>
                </c:pt>
                <c:pt idx="2">
                  <c:v>7.12</c:v>
                </c:pt>
                <c:pt idx="3">
                  <c:v>7.12</c:v>
                </c:pt>
                <c:pt idx="4">
                  <c:v>7.12</c:v>
                </c:pt>
                <c:pt idx="5">
                  <c:v>7.12</c:v>
                </c:pt>
                <c:pt idx="6">
                  <c:v>7.12</c:v>
                </c:pt>
                <c:pt idx="7">
                  <c:v>7.12</c:v>
                </c:pt>
                <c:pt idx="8">
                  <c:v>7.12</c:v>
                </c:pt>
                <c:pt idx="9">
                  <c:v>7.12</c:v>
                </c:pt>
                <c:pt idx="10">
                  <c:v>7.12</c:v>
                </c:pt>
                <c:pt idx="11">
                  <c:v>7.12</c:v>
                </c:pt>
                <c:pt idx="12">
                  <c:v>7.12</c:v>
                </c:pt>
                <c:pt idx="13">
                  <c:v>7.12</c:v>
                </c:pt>
              </c:numCache>
            </c:numRef>
          </c:val>
          <c:extLst>
            <c:ext xmlns:c16="http://schemas.microsoft.com/office/drawing/2014/chart" uri="{C3380CC4-5D6E-409C-BE32-E72D297353CC}">
              <c16:uniqueId val="{00000000-ADE4-AD42-958E-44EBC54C1273}"/>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275CA244-8E53-B34D-BF7A-2B44B9D6F6B6}"/>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defTabSz="457178" eaLnBrk="1" fontAlgn="auto" hangingPunct="1">
              <a:spcBef>
                <a:spcPts val="0"/>
              </a:spcBef>
              <a:spcAft>
                <a:spcPts val="0"/>
              </a:spcAft>
              <a:defRPr sz="1200">
                <a:latin typeface="+mn-lt"/>
              </a:defRPr>
            </a:lvl1pPr>
          </a:lstStyle>
          <a:p>
            <a:pPr>
              <a:defRPr/>
            </a:pPr>
            <a:endParaRPr lang="en-US" dirty="0"/>
          </a:p>
        </p:txBody>
      </p:sp>
      <p:sp>
        <p:nvSpPr>
          <p:cNvPr id="3" name="Date Placeholder 2">
            <a:extLst>
              <a:ext uri="{FF2B5EF4-FFF2-40B4-BE49-F238E27FC236}">
                <a16:creationId xmlns:a16="http://schemas.microsoft.com/office/drawing/2014/main" id="{A1ABDCDA-9A1A-0046-90AF-9A99B021E61E}"/>
              </a:ext>
            </a:extLst>
          </p:cNvPr>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defTabSz="457178" eaLnBrk="1" fontAlgn="auto" hangingPunct="1">
              <a:spcBef>
                <a:spcPts val="0"/>
              </a:spcBef>
              <a:spcAft>
                <a:spcPts val="0"/>
              </a:spcAft>
              <a:defRPr sz="1200" smtClean="0">
                <a:latin typeface="+mn-lt"/>
              </a:defRPr>
            </a:lvl1pPr>
          </a:lstStyle>
          <a:p>
            <a:pPr>
              <a:defRPr/>
            </a:pPr>
            <a:fld id="{CFC0052E-C664-584A-82E1-259C58F98717}" type="datetimeFigureOut">
              <a:rPr lang="en-US"/>
              <a:pPr>
                <a:defRPr/>
              </a:pPr>
              <a:t>7/6/2020</a:t>
            </a:fld>
            <a:endParaRPr lang="en-US" dirty="0"/>
          </a:p>
        </p:txBody>
      </p:sp>
      <p:sp>
        <p:nvSpPr>
          <p:cNvPr id="4" name="Footer Placeholder 3">
            <a:extLst>
              <a:ext uri="{FF2B5EF4-FFF2-40B4-BE49-F238E27FC236}">
                <a16:creationId xmlns:a16="http://schemas.microsoft.com/office/drawing/2014/main" id="{93AD9F64-D18B-6349-A6EF-55105BFAE613}"/>
              </a:ext>
            </a:extLst>
          </p:cNvPr>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defTabSz="457178" eaLnBrk="1" fontAlgn="auto" hangingPunct="1">
              <a:spcBef>
                <a:spcPts val="0"/>
              </a:spcBef>
              <a:spcAft>
                <a:spcPts val="0"/>
              </a:spcAft>
              <a:defRPr sz="1200">
                <a:latin typeface="+mn-lt"/>
              </a:defRPr>
            </a:lvl1pPr>
          </a:lstStyle>
          <a:p>
            <a:pPr>
              <a:defRPr/>
            </a:pPr>
            <a:endParaRPr lang="en-US" dirty="0"/>
          </a:p>
        </p:txBody>
      </p:sp>
      <p:sp>
        <p:nvSpPr>
          <p:cNvPr id="5" name="Slide Number Placeholder 4">
            <a:extLst>
              <a:ext uri="{FF2B5EF4-FFF2-40B4-BE49-F238E27FC236}">
                <a16:creationId xmlns:a16="http://schemas.microsoft.com/office/drawing/2014/main" id="{E4D6BC80-97DD-B349-8261-D081BDB5B5AE}"/>
              </a:ext>
            </a:extLst>
          </p:cNvPr>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defTabSz="457178" eaLnBrk="1" fontAlgn="auto" hangingPunct="1">
              <a:spcBef>
                <a:spcPts val="0"/>
              </a:spcBef>
              <a:spcAft>
                <a:spcPts val="0"/>
              </a:spcAft>
              <a:defRPr sz="1200" smtClean="0">
                <a:latin typeface="+mn-lt"/>
              </a:defRPr>
            </a:lvl1pPr>
          </a:lstStyle>
          <a:p>
            <a:pPr>
              <a:defRPr/>
            </a:pPr>
            <a:fld id="{9AA4D282-5F9E-9844-A14A-09E39A372FDA}" type="slidenum">
              <a:rPr lang="en-US"/>
              <a:pPr>
                <a:defRPr/>
              </a:pPr>
              <a:t>‹#›</a:t>
            </a:fld>
            <a:endParaRPr 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49FD5AE2-26C7-8F4C-A6AC-8F2EFE3074D1}"/>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defTabSz="457178" eaLnBrk="1" fontAlgn="auto" hangingPunct="1">
              <a:spcBef>
                <a:spcPts val="0"/>
              </a:spcBef>
              <a:spcAft>
                <a:spcPts val="0"/>
              </a:spcAft>
              <a:defRPr sz="1200">
                <a:latin typeface="+mn-lt"/>
              </a:defRPr>
            </a:lvl1pPr>
          </a:lstStyle>
          <a:p>
            <a:pPr>
              <a:defRPr/>
            </a:pPr>
            <a:endParaRPr lang="en-US" dirty="0"/>
          </a:p>
        </p:txBody>
      </p:sp>
      <p:sp>
        <p:nvSpPr>
          <p:cNvPr id="3" name="Date Placeholder 2">
            <a:extLst>
              <a:ext uri="{FF2B5EF4-FFF2-40B4-BE49-F238E27FC236}">
                <a16:creationId xmlns:a16="http://schemas.microsoft.com/office/drawing/2014/main" id="{EC772937-3154-F846-B116-BD20FE3E53D5}"/>
              </a:ext>
            </a:extLst>
          </p:cNvPr>
          <p:cNvSpPr>
            <a:spLocks noGrp="1"/>
          </p:cNvSpPr>
          <p:nvPr>
            <p:ph type="dt" idx="1"/>
          </p:nvPr>
        </p:nvSpPr>
        <p:spPr>
          <a:xfrm>
            <a:off x="3884613" y="0"/>
            <a:ext cx="2971800" cy="457200"/>
          </a:xfrm>
          <a:prstGeom prst="rect">
            <a:avLst/>
          </a:prstGeom>
        </p:spPr>
        <p:txBody>
          <a:bodyPr vert="horz" lIns="91440" tIns="45720" rIns="91440" bIns="45720" rtlCol="0"/>
          <a:lstStyle>
            <a:lvl1pPr algn="r" defTabSz="457178" eaLnBrk="1" fontAlgn="auto" hangingPunct="1">
              <a:spcBef>
                <a:spcPts val="0"/>
              </a:spcBef>
              <a:spcAft>
                <a:spcPts val="0"/>
              </a:spcAft>
              <a:defRPr sz="1200" smtClean="0">
                <a:latin typeface="+mn-lt"/>
              </a:defRPr>
            </a:lvl1pPr>
          </a:lstStyle>
          <a:p>
            <a:pPr>
              <a:defRPr/>
            </a:pPr>
            <a:fld id="{B6672AF2-A77B-5B48-905C-4CF54B66345D}" type="datetimeFigureOut">
              <a:rPr lang="en-US"/>
              <a:pPr>
                <a:defRPr/>
              </a:pPr>
              <a:t>7/6/2020</a:t>
            </a:fld>
            <a:endParaRPr lang="en-US" dirty="0"/>
          </a:p>
        </p:txBody>
      </p:sp>
      <p:sp>
        <p:nvSpPr>
          <p:cNvPr id="4" name="Slide Image Placeholder 3">
            <a:extLst>
              <a:ext uri="{FF2B5EF4-FFF2-40B4-BE49-F238E27FC236}">
                <a16:creationId xmlns:a16="http://schemas.microsoft.com/office/drawing/2014/main" id="{B7519664-3963-2543-8AB4-9E820CF79D90}"/>
              </a:ext>
            </a:extLst>
          </p:cNvPr>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a:extLst>
              <a:ext uri="{FF2B5EF4-FFF2-40B4-BE49-F238E27FC236}">
                <a16:creationId xmlns:a16="http://schemas.microsoft.com/office/drawing/2014/main" id="{34B2B18E-998C-0B4D-9DC6-DA6678CB59BB}"/>
              </a:ext>
            </a:extLst>
          </p:cNvPr>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00036E07-62E0-7544-ACA5-C1B53B964525}"/>
              </a:ext>
            </a:extLst>
          </p:cNvPr>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defTabSz="457178" eaLnBrk="1" fontAlgn="auto" hangingPunct="1">
              <a:spcBef>
                <a:spcPts val="0"/>
              </a:spcBef>
              <a:spcAft>
                <a:spcPts val="0"/>
              </a:spcAft>
              <a:defRPr sz="1200">
                <a:latin typeface="+mn-lt"/>
              </a:defRPr>
            </a:lvl1pPr>
          </a:lstStyle>
          <a:p>
            <a:pPr>
              <a:defRPr/>
            </a:pPr>
            <a:endParaRPr lang="en-US" dirty="0"/>
          </a:p>
        </p:txBody>
      </p:sp>
      <p:sp>
        <p:nvSpPr>
          <p:cNvPr id="7" name="Slide Number Placeholder 6">
            <a:extLst>
              <a:ext uri="{FF2B5EF4-FFF2-40B4-BE49-F238E27FC236}">
                <a16:creationId xmlns:a16="http://schemas.microsoft.com/office/drawing/2014/main" id="{6178EC9C-C140-4241-8BD2-9F5F1E2B6091}"/>
              </a:ext>
            </a:extLst>
          </p:cNvPr>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defTabSz="457178" eaLnBrk="1" fontAlgn="auto" hangingPunct="1">
              <a:spcBef>
                <a:spcPts val="0"/>
              </a:spcBef>
              <a:spcAft>
                <a:spcPts val="0"/>
              </a:spcAft>
              <a:defRPr sz="1200" smtClean="0">
                <a:latin typeface="+mn-lt"/>
              </a:defRPr>
            </a:lvl1pPr>
          </a:lstStyle>
          <a:p>
            <a:pPr>
              <a:defRPr/>
            </a:pPr>
            <a:fld id="{A482888B-E879-6146-B9B3-1DB6EA06303E}" type="slidenum">
              <a:rPr lang="en-US"/>
              <a:pPr>
                <a:defRPr/>
              </a:pPr>
              <a:t>‹#›</a:t>
            </a:fld>
            <a:endParaRPr lang="en-US" dirty="0"/>
          </a:p>
        </p:txBody>
      </p:sp>
    </p:spTree>
  </p:cSld>
  <p:clrMap bg1="lt1" tx1="dk1" bg2="lt2" tx2="dk2" accent1="accent1" accent2="accent2" accent3="accent3" accent4="accent4" accent5="accent5" accent6="accent6" hlink="hlink" folHlink="folHlink"/>
  <p:hf hdr="0" ftr="0" dt="0"/>
  <p:notesStyle>
    <a:lvl1pPr algn="l" defTabSz="607469" rtl="0" fontAlgn="base">
      <a:spcBef>
        <a:spcPct val="30000"/>
      </a:spcBef>
      <a:spcAft>
        <a:spcPct val="0"/>
      </a:spcAft>
      <a:defRPr sz="1600" kern="1200">
        <a:solidFill>
          <a:schemeClr val="tx1"/>
        </a:solidFill>
        <a:latin typeface="+mn-lt"/>
        <a:ea typeface="+mn-ea"/>
        <a:cs typeface="+mn-cs"/>
      </a:defRPr>
    </a:lvl1pPr>
    <a:lvl2pPr marL="607469" algn="l" defTabSz="607469" rtl="0" fontAlgn="base">
      <a:spcBef>
        <a:spcPct val="30000"/>
      </a:spcBef>
      <a:spcAft>
        <a:spcPct val="0"/>
      </a:spcAft>
      <a:defRPr sz="1600" kern="1200">
        <a:solidFill>
          <a:schemeClr val="tx1"/>
        </a:solidFill>
        <a:latin typeface="+mn-lt"/>
        <a:ea typeface="+mn-ea"/>
        <a:cs typeface="+mn-cs"/>
      </a:defRPr>
    </a:lvl2pPr>
    <a:lvl3pPr marL="1217054" algn="l" defTabSz="607469" rtl="0" fontAlgn="base">
      <a:spcBef>
        <a:spcPct val="30000"/>
      </a:spcBef>
      <a:spcAft>
        <a:spcPct val="0"/>
      </a:spcAft>
      <a:defRPr sz="1600" kern="1200">
        <a:solidFill>
          <a:schemeClr val="tx1"/>
        </a:solidFill>
        <a:latin typeface="+mn-lt"/>
        <a:ea typeface="+mn-ea"/>
        <a:cs typeface="+mn-cs"/>
      </a:defRPr>
    </a:lvl3pPr>
    <a:lvl4pPr marL="1826638" algn="l" defTabSz="607469" rtl="0" fontAlgn="base">
      <a:spcBef>
        <a:spcPct val="30000"/>
      </a:spcBef>
      <a:spcAft>
        <a:spcPct val="0"/>
      </a:spcAft>
      <a:defRPr sz="1600" kern="1200">
        <a:solidFill>
          <a:schemeClr val="tx1"/>
        </a:solidFill>
        <a:latin typeface="+mn-lt"/>
        <a:ea typeface="+mn-ea"/>
        <a:cs typeface="+mn-cs"/>
      </a:defRPr>
    </a:lvl4pPr>
    <a:lvl5pPr marL="2436223" algn="l" defTabSz="607469" rtl="0" fontAlgn="base">
      <a:spcBef>
        <a:spcPct val="30000"/>
      </a:spcBef>
      <a:spcAft>
        <a:spcPct val="0"/>
      </a:spcAft>
      <a:defRPr sz="1600" kern="1200">
        <a:solidFill>
          <a:schemeClr val="tx1"/>
        </a:solidFill>
        <a:latin typeface="+mn-lt"/>
        <a:ea typeface="+mn-ea"/>
        <a:cs typeface="+mn-cs"/>
      </a:defRPr>
    </a:lvl5pPr>
    <a:lvl6pPr marL="3047772" algn="l" defTabSz="609555" rtl="0" eaLnBrk="1" latinLnBrk="0" hangingPunct="1">
      <a:defRPr sz="1600" kern="1200">
        <a:solidFill>
          <a:schemeClr val="tx1"/>
        </a:solidFill>
        <a:latin typeface="+mn-lt"/>
        <a:ea typeface="+mn-ea"/>
        <a:cs typeface="+mn-cs"/>
      </a:defRPr>
    </a:lvl6pPr>
    <a:lvl7pPr marL="3657327" algn="l" defTabSz="609555" rtl="0" eaLnBrk="1" latinLnBrk="0" hangingPunct="1">
      <a:defRPr sz="1600" kern="1200">
        <a:solidFill>
          <a:schemeClr val="tx1"/>
        </a:solidFill>
        <a:latin typeface="+mn-lt"/>
        <a:ea typeface="+mn-ea"/>
        <a:cs typeface="+mn-cs"/>
      </a:defRPr>
    </a:lvl7pPr>
    <a:lvl8pPr marL="4266880" algn="l" defTabSz="609555" rtl="0" eaLnBrk="1" latinLnBrk="0" hangingPunct="1">
      <a:defRPr sz="1600" kern="1200">
        <a:solidFill>
          <a:schemeClr val="tx1"/>
        </a:solidFill>
        <a:latin typeface="+mn-lt"/>
        <a:ea typeface="+mn-ea"/>
        <a:cs typeface="+mn-cs"/>
      </a:defRPr>
    </a:lvl8pPr>
    <a:lvl9pPr marL="4876435" algn="l" defTabSz="609555"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A482888B-E879-6146-B9B3-1DB6EA06303E}" type="slidenum">
              <a:rPr lang="en-US" smtClean="0"/>
              <a:pPr>
                <a:defRPr/>
              </a:pPr>
              <a:t>1</a:t>
            </a:fld>
            <a:endParaRPr lang="en-US" dirty="0"/>
          </a:p>
        </p:txBody>
      </p:sp>
    </p:spTree>
    <p:extLst>
      <p:ext uri="{BB962C8B-B14F-4D97-AF65-F5344CB8AC3E}">
        <p14:creationId xmlns:p14="http://schemas.microsoft.com/office/powerpoint/2010/main" val="27500962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A482888B-E879-6146-B9B3-1DB6EA06303E}" type="slidenum">
              <a:rPr lang="en-US" smtClean="0"/>
              <a:pPr>
                <a:defRPr/>
              </a:pPr>
              <a:t>15</a:t>
            </a:fld>
            <a:endParaRPr lang="en-US" dirty="0"/>
          </a:p>
        </p:txBody>
      </p:sp>
    </p:spTree>
    <p:extLst>
      <p:ext uri="{BB962C8B-B14F-4D97-AF65-F5344CB8AC3E}">
        <p14:creationId xmlns:p14="http://schemas.microsoft.com/office/powerpoint/2010/main" val="4126575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07469" rtl="0" eaLnBrk="1" fontAlgn="base" latinLnBrk="0" hangingPunct="1">
              <a:lnSpc>
                <a:spcPct val="100000"/>
              </a:lnSpc>
              <a:spcBef>
                <a:spcPct val="30000"/>
              </a:spcBef>
              <a:spcAft>
                <a:spcPct val="0"/>
              </a:spcAft>
              <a:buClrTx/>
              <a:buSzTx/>
              <a:buFontTx/>
              <a:buNone/>
              <a:tabLst/>
              <a:defRPr/>
            </a:pPr>
            <a:r>
              <a:rPr lang="en-US" dirty="0"/>
              <a:t>Shibboleth author publicly said at a federation conference:</a:t>
            </a:r>
          </a:p>
          <a:p>
            <a:endParaRPr lang="en-US" dirty="0"/>
          </a:p>
        </p:txBody>
      </p:sp>
      <p:sp>
        <p:nvSpPr>
          <p:cNvPr id="4" name="Slide Number Placeholder 3"/>
          <p:cNvSpPr>
            <a:spLocks noGrp="1"/>
          </p:cNvSpPr>
          <p:nvPr>
            <p:ph type="sldNum" sz="quarter" idx="5"/>
          </p:nvPr>
        </p:nvSpPr>
        <p:spPr/>
        <p:txBody>
          <a:bodyPr/>
          <a:lstStyle/>
          <a:p>
            <a:pPr>
              <a:defRPr/>
            </a:pPr>
            <a:fld id="{A482888B-E879-6146-B9B3-1DB6EA06303E}" type="slidenum">
              <a:rPr lang="en-US" smtClean="0"/>
              <a:pPr>
                <a:defRPr/>
              </a:pPr>
              <a:t>18</a:t>
            </a:fld>
            <a:endParaRPr lang="en-US" dirty="0"/>
          </a:p>
        </p:txBody>
      </p:sp>
    </p:spTree>
    <p:extLst>
      <p:ext uri="{BB962C8B-B14F-4D97-AF65-F5344CB8AC3E}">
        <p14:creationId xmlns:p14="http://schemas.microsoft.com/office/powerpoint/2010/main" val="27321589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basic setup (provided by me Roland Hedberg) contained one federation with the following entities:</a:t>
            </a:r>
          </a:p>
          <a:p>
            <a:pPr marL="285750" indent="-285750">
              <a:buFont typeface="Arial" panose="020B0604020202020204" pitchFamily="34" charset="0"/>
              <a:buChar char="•"/>
            </a:pPr>
            <a:r>
              <a:rPr lang="en-US" dirty="0"/>
              <a:t>An RP that does explicit registration (RPe)</a:t>
            </a:r>
          </a:p>
          <a:p>
            <a:pPr marL="285750" indent="-285750">
              <a:buFont typeface="Arial" panose="020B0604020202020204" pitchFamily="34" charset="0"/>
              <a:buChar char="•"/>
            </a:pPr>
            <a:r>
              <a:rPr lang="en-US" dirty="0"/>
              <a:t>An RP that does automatic registration (RPa)</a:t>
            </a:r>
          </a:p>
          <a:p>
            <a:pPr marL="285750" indent="-285750">
              <a:buFont typeface="Arial" panose="020B0604020202020204" pitchFamily="34" charset="0"/>
              <a:buChar char="•"/>
            </a:pPr>
            <a:r>
              <a:rPr lang="en-US" dirty="0"/>
              <a:t>An OP that can handle explicit and automatic registration</a:t>
            </a:r>
          </a:p>
          <a:p>
            <a:pPr marL="285750" indent="-285750">
              <a:buFont typeface="Arial" panose="020B0604020202020204" pitchFamily="34" charset="0"/>
              <a:buChar char="•"/>
            </a:pPr>
            <a:r>
              <a:rPr lang="en-US" dirty="0"/>
              <a:t>Two intermediates representing two organizations (one owning the RPs and the other the OP)</a:t>
            </a:r>
          </a:p>
          <a:p>
            <a:pPr marL="285750" indent="-285750">
              <a:buFont typeface="Arial" panose="020B0604020202020204" pitchFamily="34" charset="0"/>
              <a:buChar char="•"/>
            </a:pPr>
            <a:r>
              <a:rPr lang="en-US" dirty="0"/>
              <a:t>A federation operator (FO)</a:t>
            </a:r>
          </a:p>
          <a:p>
            <a:endParaRPr lang="en-US" dirty="0"/>
          </a:p>
          <a:p>
            <a:r>
              <a:rPr lang="en-US" dirty="0"/>
              <a:t>To this framework it was then possible to add the OPs and RPs the test participants provided, in this case 2 more OPs. Which gave us this setup.</a:t>
            </a:r>
          </a:p>
        </p:txBody>
      </p:sp>
      <p:sp>
        <p:nvSpPr>
          <p:cNvPr id="4" name="Slide Number Placeholder 3"/>
          <p:cNvSpPr>
            <a:spLocks noGrp="1"/>
          </p:cNvSpPr>
          <p:nvPr>
            <p:ph type="sldNum" sz="quarter" idx="5"/>
          </p:nvPr>
        </p:nvSpPr>
        <p:spPr/>
        <p:txBody>
          <a:bodyPr/>
          <a:lstStyle/>
          <a:p>
            <a:pPr>
              <a:defRPr/>
            </a:pPr>
            <a:fld id="{A482888B-E879-6146-B9B3-1DB6EA06303E}" type="slidenum">
              <a:rPr lang="en-US" smtClean="0"/>
              <a:pPr>
                <a:defRPr/>
              </a:pPr>
              <a:t>25</a:t>
            </a:fld>
            <a:endParaRPr lang="en-US" dirty="0"/>
          </a:p>
        </p:txBody>
      </p:sp>
    </p:spTree>
    <p:extLst>
      <p:ext uri="{BB962C8B-B14F-4D97-AF65-F5344CB8AC3E}">
        <p14:creationId xmlns:p14="http://schemas.microsoft.com/office/powerpoint/2010/main" val="42118194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basic setup (provided by me (Roland Hedberg) contained one federation with the following entities:</a:t>
            </a:r>
          </a:p>
          <a:p>
            <a:pPr marL="285750" indent="-285750">
              <a:buFont typeface="Arial" panose="020B0604020202020204" pitchFamily="34" charset="0"/>
              <a:buChar char="•"/>
            </a:pPr>
            <a:r>
              <a:rPr lang="en-US" dirty="0"/>
              <a:t>An RP that does explicit registration (RPe)</a:t>
            </a:r>
          </a:p>
          <a:p>
            <a:pPr marL="285750" indent="-285750">
              <a:buFont typeface="Arial" panose="020B0604020202020204" pitchFamily="34" charset="0"/>
              <a:buChar char="•"/>
            </a:pPr>
            <a:r>
              <a:rPr lang="en-US" dirty="0"/>
              <a:t>An RP that does automatic registration (RPa)</a:t>
            </a:r>
          </a:p>
          <a:p>
            <a:pPr marL="285750" indent="-285750">
              <a:buFont typeface="Arial" panose="020B0604020202020204" pitchFamily="34" charset="0"/>
              <a:buChar char="•"/>
            </a:pPr>
            <a:r>
              <a:rPr lang="en-US" dirty="0"/>
              <a:t>An OP that can handle explicit and automatic registration</a:t>
            </a:r>
          </a:p>
          <a:p>
            <a:pPr marL="285750" indent="-285750">
              <a:buFont typeface="Arial" panose="020B0604020202020204" pitchFamily="34" charset="0"/>
              <a:buChar char="•"/>
            </a:pPr>
            <a:r>
              <a:rPr lang="en-US" dirty="0"/>
              <a:t>Two intermediates representing two organizations (one owning the RPs and the other the OP)</a:t>
            </a:r>
          </a:p>
          <a:p>
            <a:pPr marL="285750" indent="-285750">
              <a:buFont typeface="Arial" panose="020B0604020202020204" pitchFamily="34" charset="0"/>
              <a:buChar char="•"/>
            </a:pPr>
            <a:r>
              <a:rPr lang="en-US" dirty="0"/>
              <a:t>A federation operator (FO)</a:t>
            </a:r>
          </a:p>
          <a:p>
            <a:endParaRPr lang="en-US" dirty="0"/>
          </a:p>
          <a:p>
            <a:r>
              <a:rPr lang="en-US" dirty="0"/>
              <a:t>To this framework it was then possible to add the OPs and RPs the test participants provided, in this case 2 more OPs. Which gave us this setup.</a:t>
            </a:r>
          </a:p>
        </p:txBody>
      </p:sp>
      <p:sp>
        <p:nvSpPr>
          <p:cNvPr id="4" name="Slide Number Placeholder 3"/>
          <p:cNvSpPr>
            <a:spLocks noGrp="1"/>
          </p:cNvSpPr>
          <p:nvPr>
            <p:ph type="sldNum" sz="quarter" idx="5"/>
          </p:nvPr>
        </p:nvSpPr>
        <p:spPr/>
        <p:txBody>
          <a:bodyPr/>
          <a:lstStyle/>
          <a:p>
            <a:pPr>
              <a:defRPr/>
            </a:pPr>
            <a:fld id="{A482888B-E879-6146-B9B3-1DB6EA06303E}" type="slidenum">
              <a:rPr lang="en-US" smtClean="0"/>
              <a:pPr>
                <a:defRPr/>
              </a:pPr>
              <a:t>26</a:t>
            </a:fld>
            <a:endParaRPr lang="en-US" dirty="0"/>
          </a:p>
        </p:txBody>
      </p:sp>
    </p:spTree>
    <p:extLst>
      <p:ext uri="{BB962C8B-B14F-4D97-AF65-F5344CB8AC3E}">
        <p14:creationId xmlns:p14="http://schemas.microsoft.com/office/powerpoint/2010/main" val="32491728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A482888B-E879-6146-B9B3-1DB6EA06303E}" type="slidenum">
              <a:rPr lang="en-US" smtClean="0"/>
              <a:pPr>
                <a:defRPr/>
              </a:pPr>
              <a:t>27</a:t>
            </a:fld>
            <a:endParaRPr lang="en-US" dirty="0"/>
          </a:p>
        </p:txBody>
      </p:sp>
    </p:spTree>
    <p:extLst>
      <p:ext uri="{BB962C8B-B14F-4D97-AF65-F5344CB8AC3E}">
        <p14:creationId xmlns:p14="http://schemas.microsoft.com/office/powerpoint/2010/main" val="27899964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r>
              <a:rPr lang="en-US" b="1" dirty="0"/>
              <a:t>OP-c2id</a:t>
            </a:r>
          </a:p>
          <a:p>
            <a:r>
              <a:rPr lang="en-US" dirty="0"/>
              <a:t>Using RPe against OP-c2id we where able to do the initial provider info discovery after that we got stuck when OP-c2id was doing a GET on RPe’s .well-known/openid-configuration URL. OP-c2id complained about not being able to verify the SSL certificate (which was correct since it was a self-signed certificate). Since C2id was not able to turn off client certificate verification we couldn’t get any further.</a:t>
            </a:r>
          </a:p>
          <a:p>
            <a:endParaRPr lang="en-US" dirty="0"/>
          </a:p>
          <a:p>
            <a:r>
              <a:rPr lang="en-US" dirty="0"/>
              <a:t>Roland took as an action to get a real certificate for the framework.</a:t>
            </a:r>
          </a:p>
          <a:p>
            <a:endParaRPr lang="en-US" dirty="0"/>
          </a:p>
          <a:p>
            <a:r>
              <a:rPr lang="en-US" b="1" dirty="0"/>
              <a:t>OP-shib</a:t>
            </a:r>
            <a:endParaRPr lang="en-US" dirty="0"/>
          </a:p>
          <a:p>
            <a:r>
              <a:rPr lang="en-US" dirty="0"/>
              <a:t>We used RPa against OP-shib trying to do automatic client registration. Here the initial provider info discovery worked but then RPa could not figure out that it was supposed to use automatic client registration. The OP should publish that it could do automatic by adding automatic to federation_types_supported and if it supported client authentication by using the request object setting automatic_registration_client_authn_methods_supported to request_param in the metadata. This was hard to know since that client auth method was not described in the specification. Also the RP should publish that it supported automatic client registration by setting federation_type to automatic which it did. Next step here was for Henri to make sure the OP published the appropriate metadata.</a:t>
            </a:r>
          </a:p>
          <a:p>
            <a:endParaRPr lang="en-US" dirty="0"/>
          </a:p>
          <a:p>
            <a:r>
              <a:rPr lang="en-US" b="1" dirty="0"/>
              <a:t>OP-idpy</a:t>
            </a:r>
            <a:endParaRPr lang="en-US" dirty="0"/>
          </a:p>
          <a:p>
            <a:r>
              <a:rPr lang="en-US" dirty="0"/>
              <a:t>Does both explicit and automatic client registration together with RPe and RPa. Not surprising since it’s the same developer for all of them. The real test comes when we have another RP or other intermediates present.</a:t>
            </a:r>
          </a:p>
          <a:p>
            <a:endParaRPr lang="en-US" dirty="0"/>
          </a:p>
          <a:p>
            <a:r>
              <a:rPr lang="en-US" b="1" dirty="0"/>
              <a:t>Next Steps</a:t>
            </a:r>
          </a:p>
          <a:p>
            <a:r>
              <a:rPr lang="en-US" dirty="0"/>
              <a:t>I will continue to keep the framework up and running to allow us to reach the goal of the exercise. I have created a Slack channel to allow for quick question/reply feedback. </a:t>
            </a:r>
          </a:p>
        </p:txBody>
      </p:sp>
      <p:sp>
        <p:nvSpPr>
          <p:cNvPr id="4" name="Slide Number Placeholder 3"/>
          <p:cNvSpPr>
            <a:spLocks noGrp="1"/>
          </p:cNvSpPr>
          <p:nvPr>
            <p:ph type="sldNum" sz="quarter" idx="5"/>
          </p:nvPr>
        </p:nvSpPr>
        <p:spPr/>
        <p:txBody>
          <a:bodyPr/>
          <a:lstStyle/>
          <a:p>
            <a:pPr>
              <a:defRPr/>
            </a:pPr>
            <a:fld id="{A482888B-E879-6146-B9B3-1DB6EA06303E}" type="slidenum">
              <a:rPr lang="en-US" smtClean="0"/>
              <a:pPr>
                <a:defRPr/>
              </a:pPr>
              <a:t>28</a:t>
            </a:fld>
            <a:endParaRPr lang="en-US" dirty="0"/>
          </a:p>
        </p:txBody>
      </p:sp>
    </p:spTree>
    <p:extLst>
      <p:ext uri="{BB962C8B-B14F-4D97-AF65-F5344CB8AC3E}">
        <p14:creationId xmlns:p14="http://schemas.microsoft.com/office/powerpoint/2010/main" val="214810561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A482888B-E879-6146-B9B3-1DB6EA06303E}" type="slidenum">
              <a:rPr lang="en-US" smtClean="0"/>
              <a:pPr>
                <a:defRPr/>
              </a:pPr>
              <a:t>29</a:t>
            </a:fld>
            <a:endParaRPr lang="en-US" dirty="0"/>
          </a:p>
        </p:txBody>
      </p:sp>
    </p:spTree>
    <p:extLst>
      <p:ext uri="{BB962C8B-B14F-4D97-AF65-F5344CB8AC3E}">
        <p14:creationId xmlns:p14="http://schemas.microsoft.com/office/powerpoint/2010/main" val="243270835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ADDB9AE-916C-4254-87BA-AD5226153B3A}" type="slidenum">
              <a:rPr lang="en-US" smtClean="0"/>
              <a:t>30</a:t>
            </a:fld>
            <a:endParaRPr lang="en-US" dirty="0"/>
          </a:p>
        </p:txBody>
      </p:sp>
    </p:spTree>
    <p:extLst>
      <p:ext uri="{BB962C8B-B14F-4D97-AF65-F5344CB8AC3E}">
        <p14:creationId xmlns:p14="http://schemas.microsoft.com/office/powerpoint/2010/main" val="139010255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ADDB9AE-916C-4254-87BA-AD5226153B3A}" type="slidenum">
              <a:rPr lang="en-US" smtClean="0"/>
              <a:t>31</a:t>
            </a:fld>
            <a:endParaRPr lang="en-US" dirty="0"/>
          </a:p>
        </p:txBody>
      </p:sp>
    </p:spTree>
    <p:extLst>
      <p:ext uri="{BB962C8B-B14F-4D97-AF65-F5344CB8AC3E}">
        <p14:creationId xmlns:p14="http://schemas.microsoft.com/office/powerpoint/2010/main" val="255078238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9427A7F7-BB1E-479D-AFAA-B52F4D0C99F2}"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7/6/2020 8:33 AM</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38113302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A482888B-E879-6146-B9B3-1DB6EA06303E}" type="slidenum">
              <a:rPr lang="en-US" smtClean="0"/>
              <a:pPr>
                <a:defRPr/>
              </a:pPr>
              <a:t>2</a:t>
            </a:fld>
            <a:endParaRPr lang="en-US" dirty="0"/>
          </a:p>
        </p:txBody>
      </p:sp>
    </p:spTree>
    <p:extLst>
      <p:ext uri="{BB962C8B-B14F-4D97-AF65-F5344CB8AC3E}">
        <p14:creationId xmlns:p14="http://schemas.microsoft.com/office/powerpoint/2010/main" val="117073536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493713"/>
            <a:ext cx="5486400" cy="3086100"/>
          </a:xfrm>
        </p:spPr>
      </p:sp>
      <p:sp>
        <p:nvSpPr>
          <p:cNvPr id="3" name="Notes Placeholder 2"/>
          <p:cNvSpPr>
            <a:spLocks noGrp="1"/>
          </p:cNvSpPr>
          <p:nvPr>
            <p:ph type="body" idx="1"/>
          </p:nvPr>
        </p:nvSpPr>
        <p:spPr/>
        <p:txBody>
          <a:bodyPr/>
          <a:lstStyle/>
          <a:p>
            <a:endParaRPr lang="en-US" sz="1000" dirty="0">
              <a:latin typeface="Segoe UI"/>
              <a:cs typeface="Segoe UI"/>
            </a:endParaRPr>
          </a:p>
        </p:txBody>
      </p:sp>
      <p:sp>
        <p:nvSpPr>
          <p:cNvPr id="7" name="Slide Number Placeholder 6"/>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0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34</a:t>
            </a:fld>
            <a:endParaRPr kumimoji="0" lang="en-US" sz="10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5303996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ADDB9AE-916C-4254-87BA-AD5226153B3A}" type="slidenum">
              <a:rPr lang="en-US" smtClean="0"/>
              <a:t>3</a:t>
            </a:fld>
            <a:endParaRPr lang="en-US" dirty="0"/>
          </a:p>
        </p:txBody>
      </p:sp>
    </p:spTree>
    <p:extLst>
      <p:ext uri="{BB962C8B-B14F-4D97-AF65-F5344CB8AC3E}">
        <p14:creationId xmlns:p14="http://schemas.microsoft.com/office/powerpoint/2010/main" val="38801741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ADDB9AE-916C-4254-87BA-AD5226153B3A}" type="slidenum">
              <a:rPr lang="en-US" smtClean="0"/>
              <a:t>4</a:t>
            </a:fld>
            <a:endParaRPr lang="en-US" dirty="0"/>
          </a:p>
        </p:txBody>
      </p:sp>
    </p:spTree>
    <p:extLst>
      <p:ext uri="{BB962C8B-B14F-4D97-AF65-F5344CB8AC3E}">
        <p14:creationId xmlns:p14="http://schemas.microsoft.com/office/powerpoint/2010/main" val="25957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ADDB9AE-916C-4254-87BA-AD5226153B3A}" type="slidenum">
              <a:rPr lang="en-US" smtClean="0"/>
              <a:t>7</a:t>
            </a:fld>
            <a:endParaRPr lang="en-US" dirty="0"/>
          </a:p>
        </p:txBody>
      </p:sp>
    </p:spTree>
    <p:extLst>
      <p:ext uri="{BB962C8B-B14F-4D97-AF65-F5344CB8AC3E}">
        <p14:creationId xmlns:p14="http://schemas.microsoft.com/office/powerpoint/2010/main" val="13013409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ADDB9AE-916C-4254-87BA-AD5226153B3A}" type="slidenum">
              <a:rPr lang="en-US" smtClean="0"/>
              <a:t>9</a:t>
            </a:fld>
            <a:endParaRPr lang="en-US" dirty="0"/>
          </a:p>
        </p:txBody>
      </p:sp>
    </p:spTree>
    <p:extLst>
      <p:ext uri="{BB962C8B-B14F-4D97-AF65-F5344CB8AC3E}">
        <p14:creationId xmlns:p14="http://schemas.microsoft.com/office/powerpoint/2010/main" val="16077883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A482888B-E879-6146-B9B3-1DB6EA06303E}" type="slidenum">
              <a:rPr lang="en-US" smtClean="0"/>
              <a:pPr>
                <a:defRPr/>
              </a:pPr>
              <a:t>10</a:t>
            </a:fld>
            <a:endParaRPr lang="en-US" dirty="0"/>
          </a:p>
        </p:txBody>
      </p:sp>
    </p:spTree>
    <p:extLst>
      <p:ext uri="{BB962C8B-B14F-4D97-AF65-F5344CB8AC3E}">
        <p14:creationId xmlns:p14="http://schemas.microsoft.com/office/powerpoint/2010/main" val="11794188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A482888B-E879-6146-B9B3-1DB6EA06303E}" type="slidenum">
              <a:rPr lang="en-US" smtClean="0"/>
              <a:pPr>
                <a:defRPr/>
              </a:pPr>
              <a:t>12</a:t>
            </a:fld>
            <a:endParaRPr lang="en-US" dirty="0"/>
          </a:p>
        </p:txBody>
      </p:sp>
    </p:spTree>
    <p:extLst>
      <p:ext uri="{BB962C8B-B14F-4D97-AF65-F5344CB8AC3E}">
        <p14:creationId xmlns:p14="http://schemas.microsoft.com/office/powerpoint/2010/main" val="5728906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A482888B-E879-6146-B9B3-1DB6EA06303E}" type="slidenum">
              <a:rPr lang="en-US" smtClean="0"/>
              <a:pPr>
                <a:defRPr/>
              </a:pPr>
              <a:t>14</a:t>
            </a:fld>
            <a:endParaRPr lang="en-US" dirty="0"/>
          </a:p>
        </p:txBody>
      </p:sp>
    </p:spTree>
    <p:extLst>
      <p:ext uri="{BB962C8B-B14F-4D97-AF65-F5344CB8AC3E}">
        <p14:creationId xmlns:p14="http://schemas.microsoft.com/office/powerpoint/2010/main" val="268397890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emf"/><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9.emf"/><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1_Front Slide">
    <p:spTree>
      <p:nvGrpSpPr>
        <p:cNvPr id="1" name=""/>
        <p:cNvGrpSpPr/>
        <p:nvPr/>
      </p:nvGrpSpPr>
      <p:grpSpPr>
        <a:xfrm>
          <a:off x="0" y="0"/>
          <a:ext cx="0" cy="0"/>
          <a:chOff x="0" y="0"/>
          <a:chExt cx="0" cy="0"/>
        </a:xfrm>
      </p:grpSpPr>
      <p:pic>
        <p:nvPicPr>
          <p:cNvPr id="5" name="Picture 4" descr="A picture containing fireworks, animal&#10;&#10;Description automatically generated">
            <a:extLst>
              <a:ext uri="{FF2B5EF4-FFF2-40B4-BE49-F238E27FC236}">
                <a16:creationId xmlns:a16="http://schemas.microsoft.com/office/drawing/2014/main" id="{B75FA839-CE74-0844-B8D4-52D16CC96AC2}"/>
              </a:ext>
            </a:extLst>
          </p:cNvPr>
          <p:cNvPicPr>
            <a:picLocks noChangeAspect="1"/>
          </p:cNvPicPr>
          <p:nvPr userDrawn="1"/>
        </p:nvPicPr>
        <p:blipFill>
          <a:blip r:embed="rId2"/>
          <a:stretch>
            <a:fillRect/>
          </a:stretch>
        </p:blipFill>
        <p:spPr>
          <a:xfrm>
            <a:off x="-7078133" y="-1307786"/>
            <a:ext cx="18163821" cy="8841396"/>
          </a:xfrm>
          <a:prstGeom prst="rect">
            <a:avLst/>
          </a:prstGeom>
        </p:spPr>
      </p:pic>
      <p:pic>
        <p:nvPicPr>
          <p:cNvPr id="4" name="Picture 10">
            <a:extLst>
              <a:ext uri="{FF2B5EF4-FFF2-40B4-BE49-F238E27FC236}">
                <a16:creationId xmlns:a16="http://schemas.microsoft.com/office/drawing/2014/main" id="{9EADA1D4-6A02-314C-AFCC-F57DDFEB9AA4}"/>
              </a:ext>
            </a:extLst>
          </p:cNvPr>
          <p:cNvPicPr>
            <a:picLocks noChangeAspect="1" noChangeArrowheads="1"/>
          </p:cNvPicPr>
          <p:nvPr userDrawn="1"/>
        </p:nvPicPr>
        <p:blipFill>
          <a:blip r:embed="rId3"/>
          <a:srcRect/>
          <a:stretch/>
        </p:blipFill>
        <p:spPr bwMode="auto">
          <a:xfrm>
            <a:off x="8841317" y="6023878"/>
            <a:ext cx="3088216" cy="597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a:extLst>
              <a:ext uri="{FF2B5EF4-FFF2-40B4-BE49-F238E27FC236}">
                <a16:creationId xmlns:a16="http://schemas.microsoft.com/office/drawing/2014/main" id="{C4A4C3CA-B149-0D49-84D3-195FC0FFDB42}"/>
              </a:ext>
            </a:extLst>
          </p:cNvPr>
          <p:cNvSpPr>
            <a:spLocks noGrp="1"/>
          </p:cNvSpPr>
          <p:nvPr>
            <p:ph type="ctrTitle" hasCustomPrompt="1"/>
          </p:nvPr>
        </p:nvSpPr>
        <p:spPr>
          <a:xfrm>
            <a:off x="0" y="2969396"/>
            <a:ext cx="12192000" cy="1338558"/>
          </a:xfrm>
        </p:spPr>
        <p:txBody>
          <a:bodyPr anchor="b">
            <a:noAutofit/>
          </a:bodyPr>
          <a:lstStyle>
            <a:lvl1pPr algn="ctr">
              <a:lnSpc>
                <a:spcPct val="80000"/>
              </a:lnSpc>
              <a:defRPr sz="6000" b="1" cap="all" baseline="0">
                <a:ln>
                  <a:noFill/>
                </a:ln>
                <a:solidFill>
                  <a:srgbClr val="000000"/>
                </a:solidFill>
                <a:latin typeface="Arial" panose="020B0604020202020204" pitchFamily="34" charset="0"/>
              </a:defRPr>
            </a:lvl1pPr>
          </a:lstStyle>
          <a:p>
            <a:r>
              <a:rPr lang="en-US"/>
              <a:t>THIS IS A SAMPLE TITLE</a:t>
            </a:r>
          </a:p>
        </p:txBody>
      </p:sp>
      <p:sp>
        <p:nvSpPr>
          <p:cNvPr id="10" name="Subtitle 2">
            <a:extLst>
              <a:ext uri="{FF2B5EF4-FFF2-40B4-BE49-F238E27FC236}">
                <a16:creationId xmlns:a16="http://schemas.microsoft.com/office/drawing/2014/main" id="{A876D8C8-E62F-4145-B313-506E92E20E68}"/>
              </a:ext>
            </a:extLst>
          </p:cNvPr>
          <p:cNvSpPr>
            <a:spLocks noGrp="1"/>
          </p:cNvSpPr>
          <p:nvPr>
            <p:ph type="subTitle" idx="1"/>
          </p:nvPr>
        </p:nvSpPr>
        <p:spPr>
          <a:xfrm>
            <a:off x="0" y="4350661"/>
            <a:ext cx="12192000" cy="934571"/>
          </a:xfrm>
        </p:spPr>
        <p:txBody>
          <a:bodyPr/>
          <a:lstStyle>
            <a:lvl1pPr marL="0" indent="0" algn="ctr">
              <a:buNone/>
              <a:defRPr sz="2400" cap="all" baseline="0">
                <a:solidFill>
                  <a:srgbClr val="5438DC"/>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026089975"/>
      </p:ext>
    </p:extLst>
  </p:cSld>
  <p:clrMapOvr>
    <a:masterClrMapping/>
  </p:clrMapOvr>
  <p:transition spd="slow">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12_Front Slide">
    <p:bg>
      <p:bgPr>
        <a:solidFill>
          <a:schemeClr val="bg1"/>
        </a:solidFill>
        <a:effectLst/>
      </p:bgPr>
    </p:bg>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95812E3E-D13B-824B-B7CD-3E0F53558DB1}"/>
              </a:ext>
            </a:extLst>
          </p:cNvPr>
          <p:cNvPicPr>
            <a:picLocks noChangeAspect="1"/>
          </p:cNvPicPr>
          <p:nvPr userDrawn="1"/>
        </p:nvPicPr>
        <p:blipFill rotWithShape="1">
          <a:blip r:embed="rId2" cstate="screen">
            <a:alphaModFix amt="21000"/>
            <a:extLst>
              <a:ext uri="{28A0092B-C50C-407E-A947-70E740481C1C}">
                <a14:useLocalDpi xmlns:a14="http://schemas.microsoft.com/office/drawing/2010/main"/>
              </a:ext>
            </a:extLst>
          </a:blip>
          <a:srcRect l="27770" b="60927"/>
          <a:stretch/>
        </p:blipFill>
        <p:spPr>
          <a:xfrm>
            <a:off x="0" y="3975016"/>
            <a:ext cx="6001708" cy="2882984"/>
          </a:xfrm>
          <a:prstGeom prst="rect">
            <a:avLst/>
          </a:prstGeom>
        </p:spPr>
      </p:pic>
      <p:sp>
        <p:nvSpPr>
          <p:cNvPr id="10" name="Title Placeholder 6">
            <a:extLst>
              <a:ext uri="{FF2B5EF4-FFF2-40B4-BE49-F238E27FC236}">
                <a16:creationId xmlns:a16="http://schemas.microsoft.com/office/drawing/2014/main" id="{16624C7E-9492-F64F-A15C-B20C81F4B4D1}"/>
              </a:ext>
            </a:extLst>
          </p:cNvPr>
          <p:cNvSpPr>
            <a:spLocks noGrp="1" noChangeArrowheads="1"/>
          </p:cNvSpPr>
          <p:nvPr>
            <p:ph type="title"/>
          </p:nvPr>
        </p:nvSpPr>
        <p:spPr bwMode="auto">
          <a:xfrm>
            <a:off x="0" y="0"/>
            <a:ext cx="12192000" cy="1151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sz="3600" baseline="0">
                <a:solidFill>
                  <a:srgbClr val="503BD4"/>
                </a:solidFill>
              </a:defRPr>
            </a:lvl1pPr>
          </a:lstStyle>
          <a:p>
            <a:pPr lvl="0"/>
            <a:r>
              <a:rPr lang="en-US" altLang="en-US"/>
              <a:t>Click to edit Master title style</a:t>
            </a:r>
          </a:p>
        </p:txBody>
      </p:sp>
      <p:sp>
        <p:nvSpPr>
          <p:cNvPr id="7" name="Text Placeholder 2">
            <a:extLst>
              <a:ext uri="{FF2B5EF4-FFF2-40B4-BE49-F238E27FC236}">
                <a16:creationId xmlns:a16="http://schemas.microsoft.com/office/drawing/2014/main" id="{D9E0B5B1-6FAA-0E45-9289-544FF09C3B08}"/>
              </a:ext>
            </a:extLst>
          </p:cNvPr>
          <p:cNvSpPr>
            <a:spLocks noGrp="1"/>
          </p:cNvSpPr>
          <p:nvPr>
            <p:ph idx="1"/>
          </p:nvPr>
        </p:nvSpPr>
        <p:spPr>
          <a:xfrm>
            <a:off x="-1" y="1201352"/>
            <a:ext cx="12192000" cy="4455296"/>
          </a:xfrm>
          <a:prstGeom prst="rect">
            <a:avLst/>
          </a:prstGeom>
        </p:spPr>
        <p:txBody>
          <a:bodyPr rtlCol="0">
            <a:normAutofit/>
          </a:bodyPr>
          <a:lstStyle>
            <a:lvl1pPr>
              <a:defRPr baseline="0">
                <a:solidFill>
                  <a:srgbClr val="000000"/>
                </a:solidFill>
              </a:defRPr>
            </a:lvl1pPr>
            <a:lvl2pPr>
              <a:defRPr baseline="0">
                <a:solidFill>
                  <a:srgbClr val="000000"/>
                </a:solidFill>
              </a:defRPr>
            </a:lvl2pPr>
            <a:lvl3pPr>
              <a:defRPr baseline="0">
                <a:solidFill>
                  <a:srgbClr val="000000"/>
                </a:solidFill>
              </a:defRPr>
            </a:lvl3pPr>
            <a:lvl4pPr>
              <a:defRPr baseline="0">
                <a:solidFill>
                  <a:srgbClr val="000000"/>
                </a:solidFill>
              </a:defRPr>
            </a:lvl4pPr>
            <a:lvl5pPr>
              <a:defRPr baseline="0">
                <a:solidFill>
                  <a:srgbClr val="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6" name="Picture 10">
            <a:extLst>
              <a:ext uri="{FF2B5EF4-FFF2-40B4-BE49-F238E27FC236}">
                <a16:creationId xmlns:a16="http://schemas.microsoft.com/office/drawing/2014/main" id="{05F9617A-C667-0C4C-9E45-E3027A2F9242}"/>
              </a:ext>
            </a:extLst>
          </p:cNvPr>
          <p:cNvPicPr>
            <a:picLocks noChangeAspect="1" noChangeArrowheads="1"/>
          </p:cNvPicPr>
          <p:nvPr userDrawn="1"/>
        </p:nvPicPr>
        <p:blipFill>
          <a:blip r:embed="rId3"/>
          <a:srcRect/>
          <a:stretch/>
        </p:blipFill>
        <p:spPr bwMode="auto">
          <a:xfrm>
            <a:off x="8841317" y="6023878"/>
            <a:ext cx="3088216" cy="597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62485851"/>
      </p:ext>
    </p:extLst>
  </p:cSld>
  <p:clrMapOvr>
    <a:masterClrMapping/>
  </p:clrMapOvr>
  <p:transition spd="slow">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14_Front Slide">
    <p:bg>
      <p:bgPr>
        <a:solidFill>
          <a:schemeClr val="bg1"/>
        </a:solidFill>
        <a:effectLst/>
      </p:bgPr>
    </p:bg>
    <p:spTree>
      <p:nvGrpSpPr>
        <p:cNvPr id="1" name=""/>
        <p:cNvGrpSpPr/>
        <p:nvPr/>
      </p:nvGrpSpPr>
      <p:grpSpPr>
        <a:xfrm>
          <a:off x="0" y="0"/>
          <a:ext cx="0" cy="0"/>
          <a:chOff x="0" y="0"/>
          <a:chExt cx="0" cy="0"/>
        </a:xfrm>
      </p:grpSpPr>
      <p:sp>
        <p:nvSpPr>
          <p:cNvPr id="10" name="Title Placeholder 6">
            <a:extLst>
              <a:ext uri="{FF2B5EF4-FFF2-40B4-BE49-F238E27FC236}">
                <a16:creationId xmlns:a16="http://schemas.microsoft.com/office/drawing/2014/main" id="{16624C7E-9492-F64F-A15C-B20C81F4B4D1}"/>
              </a:ext>
            </a:extLst>
          </p:cNvPr>
          <p:cNvSpPr>
            <a:spLocks noGrp="1" noChangeArrowheads="1"/>
          </p:cNvSpPr>
          <p:nvPr>
            <p:ph type="title"/>
          </p:nvPr>
        </p:nvSpPr>
        <p:spPr bwMode="auto">
          <a:xfrm>
            <a:off x="0" y="0"/>
            <a:ext cx="12192000" cy="1151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baseline="0">
                <a:solidFill>
                  <a:srgbClr val="25E0FF"/>
                </a:solidFill>
              </a:defRPr>
            </a:lvl1pPr>
          </a:lstStyle>
          <a:p>
            <a:pPr lvl="0"/>
            <a:r>
              <a:rPr lang="en-US" altLang="en-US"/>
              <a:t>Click to edit Master title style</a:t>
            </a:r>
          </a:p>
        </p:txBody>
      </p:sp>
      <p:sp>
        <p:nvSpPr>
          <p:cNvPr id="7" name="Text Placeholder 2">
            <a:extLst>
              <a:ext uri="{FF2B5EF4-FFF2-40B4-BE49-F238E27FC236}">
                <a16:creationId xmlns:a16="http://schemas.microsoft.com/office/drawing/2014/main" id="{D9E0B5B1-6FAA-0E45-9289-544FF09C3B08}"/>
              </a:ext>
            </a:extLst>
          </p:cNvPr>
          <p:cNvSpPr>
            <a:spLocks noGrp="1"/>
          </p:cNvSpPr>
          <p:nvPr>
            <p:ph idx="1"/>
          </p:nvPr>
        </p:nvSpPr>
        <p:spPr>
          <a:xfrm>
            <a:off x="-1" y="1201352"/>
            <a:ext cx="8055865" cy="4455296"/>
          </a:xfrm>
          <a:prstGeom prst="rect">
            <a:avLst/>
          </a:prstGeom>
        </p:spPr>
        <p:txBody>
          <a:bodyPr rtlCol="0">
            <a:normAutofit/>
          </a:bodyPr>
          <a:lstStyle>
            <a:lvl1pPr>
              <a:defRPr baseline="0">
                <a:solidFill>
                  <a:srgbClr val="000000"/>
                </a:solidFill>
              </a:defRPr>
            </a:lvl1pPr>
            <a:lvl2pPr>
              <a:defRPr baseline="0">
                <a:solidFill>
                  <a:srgbClr val="000000"/>
                </a:solidFill>
              </a:defRPr>
            </a:lvl2pPr>
            <a:lvl3pPr>
              <a:defRPr baseline="0">
                <a:solidFill>
                  <a:srgbClr val="000000"/>
                </a:solidFill>
              </a:defRPr>
            </a:lvl3pPr>
            <a:lvl4pPr>
              <a:defRPr baseline="0">
                <a:solidFill>
                  <a:srgbClr val="000000"/>
                </a:solidFill>
              </a:defRPr>
            </a:lvl4pPr>
            <a:lvl5pPr>
              <a:defRPr baseline="0">
                <a:solidFill>
                  <a:srgbClr val="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Picture Placeholder 3">
            <a:extLst>
              <a:ext uri="{FF2B5EF4-FFF2-40B4-BE49-F238E27FC236}">
                <a16:creationId xmlns:a16="http://schemas.microsoft.com/office/drawing/2014/main" id="{849BAEE3-4B0F-274E-AFA0-9F6298D322D1}"/>
              </a:ext>
            </a:extLst>
          </p:cNvPr>
          <p:cNvSpPr>
            <a:spLocks noGrp="1"/>
          </p:cNvSpPr>
          <p:nvPr>
            <p:ph type="pic" sz="quarter" idx="19"/>
          </p:nvPr>
        </p:nvSpPr>
        <p:spPr>
          <a:xfrm>
            <a:off x="8055864" y="1201352"/>
            <a:ext cx="4136136" cy="4455296"/>
          </a:xfrm>
        </p:spPr>
        <p:txBody>
          <a:bodyPr rtlCol="0">
            <a:normAutofit/>
          </a:bodyPr>
          <a:lstStyle>
            <a:lvl1pPr>
              <a:defRPr baseline="0">
                <a:solidFill>
                  <a:srgbClr val="00163F"/>
                </a:solidFill>
              </a:defRPr>
            </a:lvl1pPr>
          </a:lstStyle>
          <a:p>
            <a:pPr lvl="0"/>
            <a:r>
              <a:rPr lang="en-US" noProof="0" dirty="0"/>
              <a:t>Click icon to add picture</a:t>
            </a:r>
          </a:p>
        </p:txBody>
      </p:sp>
      <p:pic>
        <p:nvPicPr>
          <p:cNvPr id="8" name="Picture 10">
            <a:extLst>
              <a:ext uri="{FF2B5EF4-FFF2-40B4-BE49-F238E27FC236}">
                <a16:creationId xmlns:a16="http://schemas.microsoft.com/office/drawing/2014/main" id="{B42DCA04-FFB7-594A-B113-E21194CE4288}"/>
              </a:ext>
            </a:extLst>
          </p:cNvPr>
          <p:cNvPicPr>
            <a:picLocks noChangeAspect="1" noChangeArrowheads="1"/>
          </p:cNvPicPr>
          <p:nvPr userDrawn="1"/>
        </p:nvPicPr>
        <p:blipFill>
          <a:blip r:embed="rId2"/>
          <a:srcRect/>
          <a:stretch/>
        </p:blipFill>
        <p:spPr bwMode="auto">
          <a:xfrm>
            <a:off x="8841317" y="6023878"/>
            <a:ext cx="3088216" cy="597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8">
            <a:extLst>
              <a:ext uri="{FF2B5EF4-FFF2-40B4-BE49-F238E27FC236}">
                <a16:creationId xmlns:a16="http://schemas.microsoft.com/office/drawing/2014/main" id="{B44BFC9B-47F6-FD4B-9DD0-FB8C967CF0E5}"/>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2307382" y="3975016"/>
            <a:ext cx="8309090" cy="7378352"/>
          </a:xfrm>
          <a:prstGeom prst="rect">
            <a:avLst/>
          </a:prstGeom>
        </p:spPr>
      </p:pic>
    </p:spTree>
    <p:extLst>
      <p:ext uri="{BB962C8B-B14F-4D97-AF65-F5344CB8AC3E}">
        <p14:creationId xmlns:p14="http://schemas.microsoft.com/office/powerpoint/2010/main" val="2987600616"/>
      </p:ext>
    </p:extLst>
  </p:cSld>
  <p:clrMapOvr>
    <a:masterClrMapping/>
  </p:clrMapOvr>
  <p:transition spd="slow">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7" name="Title 6"/>
          <p:cNvSpPr>
            <a:spLocks noGrp="1"/>
          </p:cNvSpPr>
          <p:nvPr>
            <p:ph type="title"/>
          </p:nvPr>
        </p:nvSpPr>
        <p:spPr>
          <a:xfrm>
            <a:off x="1" y="2"/>
            <a:ext cx="12191999" cy="1109471"/>
          </a:xfrm>
          <a:prstGeom prst="rect">
            <a:avLst/>
          </a:prstGeom>
        </p:spPr>
        <p:txBody>
          <a:bodyPr/>
          <a:lstStyle/>
          <a:p>
            <a:r>
              <a:rPr lang="en-US"/>
              <a:t>Click to edit Master title style</a:t>
            </a:r>
          </a:p>
        </p:txBody>
      </p:sp>
      <p:sp>
        <p:nvSpPr>
          <p:cNvPr id="6" name="Text Placeholder 2"/>
          <p:cNvSpPr>
            <a:spLocks noGrp="1"/>
          </p:cNvSpPr>
          <p:nvPr>
            <p:ph idx="1"/>
          </p:nvPr>
        </p:nvSpPr>
        <p:spPr>
          <a:xfrm>
            <a:off x="-1" y="1201352"/>
            <a:ext cx="12191999" cy="4455296"/>
          </a:xfrm>
          <a:prstGeom prst="rect">
            <a:avLst/>
          </a:prstGeom>
        </p:spPr>
        <p:txBody>
          <a:bodyPr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Slide Number Placeholder 3">
            <a:extLst>
              <a:ext uri="{FF2B5EF4-FFF2-40B4-BE49-F238E27FC236}">
                <a16:creationId xmlns:a16="http://schemas.microsoft.com/office/drawing/2014/main" id="{B51C0779-2008-8040-8DC4-40E25D39B316}"/>
              </a:ext>
            </a:extLst>
          </p:cNvPr>
          <p:cNvSpPr>
            <a:spLocks noGrp="1"/>
          </p:cNvSpPr>
          <p:nvPr>
            <p:ph type="sldNum" sz="quarter" idx="10"/>
          </p:nvPr>
        </p:nvSpPr>
        <p:spPr/>
        <p:txBody>
          <a:bodyPr/>
          <a:lstStyle>
            <a:lvl1pPr>
              <a:defRPr/>
            </a:lvl1pPr>
          </a:lstStyle>
          <a:p>
            <a:pPr>
              <a:defRPr/>
            </a:pPr>
            <a:fld id="{2E54A3D0-3815-B940-8B7C-FCDFD66F27E3}" type="slidenum">
              <a:rPr lang="uk-UA"/>
              <a:pPr>
                <a:defRPr/>
              </a:pPr>
              <a:t>‹#›</a:t>
            </a:fld>
            <a:endParaRPr lang="uk-UA"/>
          </a:p>
        </p:txBody>
      </p:sp>
    </p:spTree>
    <p:extLst>
      <p:ext uri="{BB962C8B-B14F-4D97-AF65-F5344CB8AC3E}">
        <p14:creationId xmlns:p14="http://schemas.microsoft.com/office/powerpoint/2010/main" val="2884095204"/>
      </p:ext>
    </p:extLst>
  </p:cSld>
  <p:clrMapOvr>
    <a:masterClrMapping/>
  </p:clrMapOvr>
  <p:transition spd="slow">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Agenda">
    <p:spTree>
      <p:nvGrpSpPr>
        <p:cNvPr id="1" name=""/>
        <p:cNvGrpSpPr/>
        <p:nvPr/>
      </p:nvGrpSpPr>
      <p:grpSpPr>
        <a:xfrm>
          <a:off x="0" y="0"/>
          <a:ext cx="0" cy="0"/>
          <a:chOff x="0" y="0"/>
          <a:chExt cx="0" cy="0"/>
        </a:xfrm>
      </p:grpSpPr>
      <p:sp>
        <p:nvSpPr>
          <p:cNvPr id="7" name="Title 6"/>
          <p:cNvSpPr>
            <a:spLocks noGrp="1"/>
          </p:cNvSpPr>
          <p:nvPr>
            <p:ph type="title"/>
          </p:nvPr>
        </p:nvSpPr>
        <p:spPr>
          <a:xfrm>
            <a:off x="1" y="2"/>
            <a:ext cx="12191999" cy="1109471"/>
          </a:xfrm>
          <a:prstGeom prst="rect">
            <a:avLst/>
          </a:prstGeom>
        </p:spPr>
        <p:txBody>
          <a:bodyPr/>
          <a:lstStyle/>
          <a:p>
            <a:r>
              <a:rPr lang="en-US"/>
              <a:t>Click to edit Master title style</a:t>
            </a:r>
          </a:p>
        </p:txBody>
      </p:sp>
      <p:sp>
        <p:nvSpPr>
          <p:cNvPr id="6" name="Text Placeholder 2"/>
          <p:cNvSpPr>
            <a:spLocks noGrp="1"/>
          </p:cNvSpPr>
          <p:nvPr>
            <p:ph idx="1"/>
          </p:nvPr>
        </p:nvSpPr>
        <p:spPr>
          <a:xfrm>
            <a:off x="-1" y="1201352"/>
            <a:ext cx="7927849" cy="4455296"/>
          </a:xfrm>
          <a:prstGeom prst="rect">
            <a:avLst/>
          </a:prstGeom>
        </p:spPr>
        <p:txBody>
          <a:bodyPr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Slide Number Placeholder 3">
            <a:extLst>
              <a:ext uri="{FF2B5EF4-FFF2-40B4-BE49-F238E27FC236}">
                <a16:creationId xmlns:a16="http://schemas.microsoft.com/office/drawing/2014/main" id="{B51C0779-2008-8040-8DC4-40E25D39B316}"/>
              </a:ext>
            </a:extLst>
          </p:cNvPr>
          <p:cNvSpPr>
            <a:spLocks noGrp="1"/>
          </p:cNvSpPr>
          <p:nvPr>
            <p:ph type="sldNum" sz="quarter" idx="10"/>
          </p:nvPr>
        </p:nvSpPr>
        <p:spPr/>
        <p:txBody>
          <a:bodyPr/>
          <a:lstStyle>
            <a:lvl1pPr>
              <a:defRPr/>
            </a:lvl1pPr>
          </a:lstStyle>
          <a:p>
            <a:pPr>
              <a:defRPr/>
            </a:pPr>
            <a:fld id="{2E54A3D0-3815-B940-8B7C-FCDFD66F27E3}" type="slidenum">
              <a:rPr lang="uk-UA"/>
              <a:pPr>
                <a:defRPr/>
              </a:pPr>
              <a:t>‹#›</a:t>
            </a:fld>
            <a:endParaRPr lang="uk-UA"/>
          </a:p>
        </p:txBody>
      </p:sp>
      <p:sp>
        <p:nvSpPr>
          <p:cNvPr id="9" name="Picture Placeholder 3">
            <a:extLst>
              <a:ext uri="{FF2B5EF4-FFF2-40B4-BE49-F238E27FC236}">
                <a16:creationId xmlns:a16="http://schemas.microsoft.com/office/drawing/2014/main" id="{549F29C9-6F0D-5444-967F-61352B8AEB6F}"/>
              </a:ext>
            </a:extLst>
          </p:cNvPr>
          <p:cNvSpPr>
            <a:spLocks noGrp="1"/>
          </p:cNvSpPr>
          <p:nvPr>
            <p:ph type="pic" sz="quarter" idx="19"/>
          </p:nvPr>
        </p:nvSpPr>
        <p:spPr>
          <a:xfrm>
            <a:off x="8055864" y="1201352"/>
            <a:ext cx="4136136" cy="4455296"/>
          </a:xfrm>
        </p:spPr>
        <p:txBody>
          <a:bodyPr rtlCol="0">
            <a:normAutofit/>
          </a:bodyPr>
          <a:lstStyle/>
          <a:p>
            <a:pPr lvl="0"/>
            <a:r>
              <a:rPr lang="en-US" noProof="0" dirty="0"/>
              <a:t>Click icon to add picture</a:t>
            </a:r>
          </a:p>
        </p:txBody>
      </p:sp>
    </p:spTree>
    <p:extLst>
      <p:ext uri="{BB962C8B-B14F-4D97-AF65-F5344CB8AC3E}">
        <p14:creationId xmlns:p14="http://schemas.microsoft.com/office/powerpoint/2010/main" val="871288128"/>
      </p:ext>
    </p:extLst>
  </p:cSld>
  <p:clrMapOvr>
    <a:masterClrMapping/>
  </p:clrMapOvr>
  <p:transition spd="slow">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2_Gradient_No Title">
    <p:bg>
      <p:bgPr>
        <a:solidFill>
          <a:schemeClr val="bg1"/>
        </a:solidFill>
        <a:effectLst/>
      </p:bgPr>
    </p:bg>
    <p:spTree>
      <p:nvGrpSpPr>
        <p:cNvPr id="1" name=""/>
        <p:cNvGrpSpPr/>
        <p:nvPr/>
      </p:nvGrpSpPr>
      <p:grpSpPr>
        <a:xfrm>
          <a:off x="0" y="0"/>
          <a:ext cx="0" cy="0"/>
          <a:chOff x="0" y="0"/>
          <a:chExt cx="0" cy="0"/>
        </a:xfrm>
      </p:grpSpPr>
      <p:pic>
        <p:nvPicPr>
          <p:cNvPr id="11" name="Picture 10" descr="A picture containing fireworks, animal&#10;&#10;Description automatically generated">
            <a:extLst>
              <a:ext uri="{FF2B5EF4-FFF2-40B4-BE49-F238E27FC236}">
                <a16:creationId xmlns:a16="http://schemas.microsoft.com/office/drawing/2014/main" id="{42D14567-7A49-EF49-9800-C0CC5F5BE43E}"/>
              </a:ext>
            </a:extLst>
          </p:cNvPr>
          <p:cNvPicPr>
            <a:picLocks noChangeAspect="1"/>
          </p:cNvPicPr>
          <p:nvPr userDrawn="1"/>
        </p:nvPicPr>
        <p:blipFill>
          <a:blip r:embed="rId2"/>
          <a:stretch>
            <a:fillRect/>
          </a:stretch>
        </p:blipFill>
        <p:spPr>
          <a:xfrm>
            <a:off x="-5656832" y="-1579855"/>
            <a:ext cx="18163821" cy="8841396"/>
          </a:xfrm>
          <a:prstGeom prst="rect">
            <a:avLst/>
          </a:prstGeom>
        </p:spPr>
      </p:pic>
      <p:sp>
        <p:nvSpPr>
          <p:cNvPr id="6" name="Slide Number Placeholder 1">
            <a:extLst>
              <a:ext uri="{FF2B5EF4-FFF2-40B4-BE49-F238E27FC236}">
                <a16:creationId xmlns:a16="http://schemas.microsoft.com/office/drawing/2014/main" id="{193CCA0C-8E34-A948-BB48-5FECEC5C61E5}"/>
              </a:ext>
            </a:extLst>
          </p:cNvPr>
          <p:cNvSpPr>
            <a:spLocks noGrp="1"/>
          </p:cNvSpPr>
          <p:nvPr>
            <p:ph type="sldNum" sz="quarter" idx="10"/>
          </p:nvPr>
        </p:nvSpPr>
        <p:spPr/>
        <p:txBody>
          <a:bodyPr/>
          <a:lstStyle>
            <a:lvl1pPr>
              <a:defRPr/>
            </a:lvl1pPr>
          </a:lstStyle>
          <a:p>
            <a:pPr>
              <a:defRPr/>
            </a:pPr>
            <a:fld id="{12B4C112-4582-9446-872D-79D87B1BA326}" type="slidenum">
              <a:rPr lang="uk-UA"/>
              <a:pPr>
                <a:defRPr/>
              </a:pPr>
              <a:t>‹#›</a:t>
            </a:fld>
            <a:endParaRPr lang="uk-UA"/>
          </a:p>
        </p:txBody>
      </p:sp>
      <p:pic>
        <p:nvPicPr>
          <p:cNvPr id="7" name="Picture 10">
            <a:extLst>
              <a:ext uri="{FF2B5EF4-FFF2-40B4-BE49-F238E27FC236}">
                <a16:creationId xmlns:a16="http://schemas.microsoft.com/office/drawing/2014/main" id="{315E7844-86CB-8C49-92CA-28E672944FEA}"/>
              </a:ext>
            </a:extLst>
          </p:cNvPr>
          <p:cNvPicPr>
            <a:picLocks noChangeAspect="1" noChangeArrowheads="1"/>
          </p:cNvPicPr>
          <p:nvPr userDrawn="1"/>
        </p:nvPicPr>
        <p:blipFill>
          <a:blip r:embed="rId3"/>
          <a:srcRect/>
          <a:stretch/>
        </p:blipFill>
        <p:spPr bwMode="auto">
          <a:xfrm>
            <a:off x="5730021" y="5389334"/>
            <a:ext cx="6199512" cy="1198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09423195"/>
      </p:ext>
    </p:extLst>
  </p:cSld>
  <p:clrMapOvr>
    <a:masterClrMapping/>
  </p:clrMapOvr>
  <p:transition spd="slow">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itle square photo">
    <p:bg>
      <p:bgRef idx="1001">
        <a:schemeClr val="bg2"/>
      </p:bgRef>
    </p:bg>
    <p:spTree>
      <p:nvGrpSpPr>
        <p:cNvPr id="1" name=""/>
        <p:cNvGrpSpPr/>
        <p:nvPr/>
      </p:nvGrpSpPr>
      <p:grpSpPr>
        <a:xfrm>
          <a:off x="0" y="0"/>
          <a:ext cx="0" cy="0"/>
          <a:chOff x="0" y="0"/>
          <a:chExt cx="0" cy="0"/>
        </a:xfrm>
      </p:grpSpPr>
      <p:pic>
        <p:nvPicPr>
          <p:cNvPr id="7" name="MS logo white - EMF" descr="Microsoft logo white text version">
            <a:extLst>
              <a:ext uri="{FF2B5EF4-FFF2-40B4-BE49-F238E27FC236}">
                <a16:creationId xmlns:a16="http://schemas.microsoft.com/office/drawing/2014/main" id="{B75A0920-A5C0-44B4-805C-2A21395BDE60}"/>
              </a:ext>
            </a:extLst>
          </p:cNvPr>
          <p:cNvPicPr>
            <a:picLocks noChangeAspect="1"/>
          </p:cNvPicPr>
          <p:nvPr/>
        </p:nvPicPr>
        <p:blipFill>
          <a:blip r:embed="rId2"/>
          <a:stretch>
            <a:fillRect/>
          </a:stretch>
        </p:blipFill>
        <p:spPr bwMode="black">
          <a:xfrm>
            <a:off x="584200" y="585788"/>
            <a:ext cx="1366245" cy="292608"/>
          </a:xfrm>
          <a:prstGeom prst="rect">
            <a:avLst/>
          </a:prstGeom>
        </p:spPr>
      </p:pic>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425541"/>
            <a:ext cx="4167887" cy="1107996"/>
          </a:xfrm>
        </p:spPr>
        <p:txBody>
          <a:bodyPr anchor="b" anchorCtr="0">
            <a:spAutoFit/>
          </a:bodyPr>
          <a:lstStyle>
            <a:lvl1pPr>
              <a:defRPr>
                <a:solidFill>
                  <a:srgbClr val="50E6FF"/>
                </a:solidFill>
              </a:defRPr>
            </a:lvl1pPr>
          </a:lstStyle>
          <a:p>
            <a:r>
              <a:rPr lang="en-US"/>
              <a:t>Event name or presentation title </a:t>
            </a:r>
          </a:p>
        </p:txBody>
      </p:sp>
      <p:sp>
        <p:nvSpPr>
          <p:cNvPr id="5" name="Text Placeholder 4"/>
          <p:cNvSpPr>
            <a:spLocks noGrp="1"/>
          </p:cNvSpPr>
          <p:nvPr>
            <p:ph type="body" sz="quarter" idx="12" hasCustomPrompt="1"/>
          </p:nvPr>
        </p:nvSpPr>
        <p:spPr>
          <a:xfrm>
            <a:off x="582042" y="3962400"/>
            <a:ext cx="4164583" cy="338554"/>
          </a:xfrm>
          <a:noFill/>
        </p:spPr>
        <p:txBody>
          <a:bodyPr wrap="square" lIns="0" tIns="0" rIns="0" bIns="0">
            <a:spAutoFit/>
          </a:bodyPr>
          <a:lstStyle>
            <a:lvl1pPr marL="0" indent="0">
              <a:spcBef>
                <a:spcPts val="0"/>
              </a:spcBef>
              <a:buNone/>
              <a:defRPr sz="22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a:t>
            </a:r>
          </a:p>
        </p:txBody>
      </p:sp>
      <p:pic>
        <p:nvPicPr>
          <p:cNvPr id="8" name="Picture 7" descr="Two people sitting at a table using a computer.&#10;&#10;Description automatically generated">
            <a:extLst>
              <a:ext uri="{FF2B5EF4-FFF2-40B4-BE49-F238E27FC236}">
                <a16:creationId xmlns:a16="http://schemas.microsoft.com/office/drawing/2014/main" id="{E717865C-D3D8-46A5-9168-EC2C55147ED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334000" y="0"/>
            <a:ext cx="6858000" cy="6858000"/>
          </a:xfrm>
          <a:prstGeom prst="rect">
            <a:avLst/>
          </a:prstGeom>
        </p:spPr>
      </p:pic>
    </p:spTree>
    <p:extLst>
      <p:ext uri="{BB962C8B-B14F-4D97-AF65-F5344CB8AC3E}">
        <p14:creationId xmlns:p14="http://schemas.microsoft.com/office/powerpoint/2010/main" val="417758839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55">
          <p15:clr>
            <a:srgbClr val="FBAE4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square photo 2">
    <p:bg>
      <p:bgRef idx="1001">
        <a:schemeClr val="bg1"/>
      </p:bgRef>
    </p:bg>
    <p:spTree>
      <p:nvGrpSpPr>
        <p:cNvPr id="1" name=""/>
        <p:cNvGrpSpPr/>
        <p:nvPr/>
      </p:nvGrpSpPr>
      <p:grpSpPr>
        <a:xfrm>
          <a:off x="0" y="0"/>
          <a:ext cx="0" cy="0"/>
          <a:chOff x="0" y="0"/>
          <a:chExt cx="0" cy="0"/>
        </a:xfrm>
      </p:grpSpPr>
      <p:pic>
        <p:nvPicPr>
          <p:cNvPr id="7" name="MS logo gray - EMF" descr="Microsoft logo, gray text version">
            <a:extLst>
              <a:ext uri="{FF2B5EF4-FFF2-40B4-BE49-F238E27FC236}">
                <a16:creationId xmlns:a16="http://schemas.microsoft.com/office/drawing/2014/main" id="{DDC08157-A48C-4ACA-A5BB-EE2A866E103C}"/>
              </a:ext>
            </a:extLst>
          </p:cNvPr>
          <p:cNvPicPr>
            <a:picLocks noChangeAspect="1"/>
          </p:cNvPicPr>
          <p:nvPr/>
        </p:nvPicPr>
        <p:blipFill>
          <a:blip r:embed="rId2"/>
          <a:stretch>
            <a:fillRect/>
          </a:stretch>
        </p:blipFill>
        <p:spPr bwMode="black">
          <a:xfrm>
            <a:off x="584200" y="585788"/>
            <a:ext cx="1366440" cy="292608"/>
          </a:xfrm>
          <a:prstGeom prst="rect">
            <a:avLst/>
          </a:prstGeom>
        </p:spPr>
      </p:pic>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425541"/>
            <a:ext cx="4167887" cy="1107996"/>
          </a:xfrm>
        </p:spPr>
        <p:txBody>
          <a:bodyPr anchor="b" anchorCtr="0">
            <a:spAutoFit/>
          </a:bodyPr>
          <a:lstStyle>
            <a:lvl1pPr>
              <a:defRPr/>
            </a:lvl1pPr>
          </a:lstStyle>
          <a:p>
            <a:r>
              <a:rPr lang="en-US"/>
              <a:t>Event name or presentation title </a:t>
            </a:r>
          </a:p>
        </p:txBody>
      </p:sp>
      <p:sp>
        <p:nvSpPr>
          <p:cNvPr id="5" name="Text Placeholder 4"/>
          <p:cNvSpPr>
            <a:spLocks noGrp="1"/>
          </p:cNvSpPr>
          <p:nvPr>
            <p:ph type="body" sz="quarter" idx="12" hasCustomPrompt="1"/>
          </p:nvPr>
        </p:nvSpPr>
        <p:spPr>
          <a:xfrm>
            <a:off x="582042" y="3962400"/>
            <a:ext cx="4164583" cy="338554"/>
          </a:xfrm>
          <a:noFill/>
        </p:spPr>
        <p:txBody>
          <a:bodyPr wrap="square" lIns="0" tIns="0" rIns="0" bIns="0">
            <a:spAutoFit/>
          </a:bodyPr>
          <a:lstStyle>
            <a:lvl1pPr marL="0" indent="0">
              <a:spcBef>
                <a:spcPts val="0"/>
              </a:spcBef>
              <a:buNone/>
              <a:defRPr sz="22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a:t>
            </a:r>
          </a:p>
        </p:txBody>
      </p:sp>
      <p:pic>
        <p:nvPicPr>
          <p:cNvPr id="8" name="Picture 7" descr="Two people sitting at a table using a computer.&#10;&#10;Description automatically generated">
            <a:extLst>
              <a:ext uri="{FF2B5EF4-FFF2-40B4-BE49-F238E27FC236}">
                <a16:creationId xmlns:a16="http://schemas.microsoft.com/office/drawing/2014/main" id="{2D96457C-1416-400D-9400-BB41A4DB324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334000" y="0"/>
            <a:ext cx="6858000" cy="6858000"/>
          </a:xfrm>
          <a:prstGeom prst="rect">
            <a:avLst/>
          </a:prstGeom>
        </p:spPr>
      </p:pic>
    </p:spTree>
    <p:extLst>
      <p:ext uri="{BB962C8B-B14F-4D97-AF65-F5344CB8AC3E}">
        <p14:creationId xmlns:p14="http://schemas.microsoft.com/office/powerpoint/2010/main" val="299564037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p15:clr>
            <a:srgbClr val="FBAE4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itle Slide">
    <p:bg>
      <p:bgRef idx="1001">
        <a:schemeClr val="bg2"/>
      </p:bgRef>
    </p:bg>
    <p:spTree>
      <p:nvGrpSpPr>
        <p:cNvPr id="1" name=""/>
        <p:cNvGrpSpPr/>
        <p:nvPr/>
      </p:nvGrpSpPr>
      <p:grpSpPr>
        <a:xfrm>
          <a:off x="0" y="0"/>
          <a:ext cx="0" cy="0"/>
          <a:chOff x="0" y="0"/>
          <a:chExt cx="0" cy="0"/>
        </a:xfrm>
      </p:grpSpPr>
      <p:pic>
        <p:nvPicPr>
          <p:cNvPr id="7" name="MS logo white - EMF" descr="Microsoft logo white text version">
            <a:extLst>
              <a:ext uri="{FF2B5EF4-FFF2-40B4-BE49-F238E27FC236}">
                <a16:creationId xmlns:a16="http://schemas.microsoft.com/office/drawing/2014/main" id="{0FD32619-3819-428A-8565-629596C91418}"/>
              </a:ext>
            </a:extLst>
          </p:cNvPr>
          <p:cNvPicPr>
            <a:picLocks noChangeAspect="1"/>
          </p:cNvPicPr>
          <p:nvPr/>
        </p:nvPicPr>
        <p:blipFill>
          <a:blip r:embed="rId2"/>
          <a:stretch>
            <a:fillRect/>
          </a:stretch>
        </p:blipFill>
        <p:spPr bwMode="black">
          <a:xfrm>
            <a:off x="584200" y="585788"/>
            <a:ext cx="1366245" cy="292608"/>
          </a:xfrm>
          <a:prstGeom prst="rect">
            <a:avLst/>
          </a:prstGeom>
        </p:spPr>
      </p:pic>
      <p:sp>
        <p:nvSpPr>
          <p:cNvPr id="9" name="Title 1"/>
          <p:cNvSpPr>
            <a:spLocks noGrp="1"/>
          </p:cNvSpPr>
          <p:nvPr>
            <p:ph type="title" hasCustomPrompt="1"/>
          </p:nvPr>
        </p:nvSpPr>
        <p:spPr>
          <a:xfrm>
            <a:off x="584200" y="2979778"/>
            <a:ext cx="9144000" cy="553998"/>
          </a:xfrm>
          <a:noFill/>
        </p:spPr>
        <p:txBody>
          <a:bodyPr lIns="0" tIns="0" rIns="0" bIns="0" anchor="b" anchorCtr="0">
            <a:spAutoFit/>
          </a:bodyPr>
          <a:lstStyle>
            <a:lvl1pPr>
              <a:defRPr sz="3600" spc="-50" baseline="0">
                <a:solidFill>
                  <a:srgbClr val="50E6FF"/>
                </a:soli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9144000" cy="338554"/>
          </a:xfrm>
          <a:noFill/>
        </p:spPr>
        <p:txBody>
          <a:bodyPr wrap="square" lIns="0" tIns="0" rIns="0" bIns="0">
            <a:spAutoFit/>
          </a:bodyPr>
          <a:lstStyle>
            <a:lvl1pPr marL="0" indent="0">
              <a:spcBef>
                <a:spcPts val="0"/>
              </a:spcBef>
              <a:buNone/>
              <a:defRPr sz="22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 text</a:t>
            </a:r>
          </a:p>
        </p:txBody>
      </p:sp>
    </p:spTree>
    <p:extLst>
      <p:ext uri="{BB962C8B-B14F-4D97-AF65-F5344CB8AC3E}">
        <p14:creationId xmlns:p14="http://schemas.microsoft.com/office/powerpoint/2010/main" val="348441617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itle Slide 2">
    <p:bg>
      <p:bgRef idx="1001">
        <a:schemeClr val="bg1"/>
      </p:bgRef>
    </p:bg>
    <p:spTree>
      <p:nvGrpSpPr>
        <p:cNvPr id="1" name=""/>
        <p:cNvGrpSpPr/>
        <p:nvPr/>
      </p:nvGrpSpPr>
      <p:grpSpPr>
        <a:xfrm>
          <a:off x="0" y="0"/>
          <a:ext cx="0" cy="0"/>
          <a:chOff x="0" y="0"/>
          <a:chExt cx="0" cy="0"/>
        </a:xfrm>
      </p:grpSpPr>
      <p:pic>
        <p:nvPicPr>
          <p:cNvPr id="6" name="MS logo gray - EMF" descr="Microsoft logo, gray text version">
            <a:extLst>
              <a:ext uri="{FF2B5EF4-FFF2-40B4-BE49-F238E27FC236}">
                <a16:creationId xmlns:a16="http://schemas.microsoft.com/office/drawing/2014/main" id="{D3453B0B-33DE-4ED0-A610-D76D0E610F6F}"/>
              </a:ext>
            </a:extLst>
          </p:cNvPr>
          <p:cNvPicPr>
            <a:picLocks noChangeAspect="1"/>
          </p:cNvPicPr>
          <p:nvPr/>
        </p:nvPicPr>
        <p:blipFill>
          <a:blip r:embed="rId2"/>
          <a:stretch>
            <a:fillRect/>
          </a:stretch>
        </p:blipFill>
        <p:spPr bwMode="black">
          <a:xfrm>
            <a:off x="584200" y="585788"/>
            <a:ext cx="1366440" cy="292608"/>
          </a:xfrm>
          <a:prstGeom prst="rect">
            <a:avLst/>
          </a:prstGeom>
        </p:spPr>
      </p:pic>
      <p:sp>
        <p:nvSpPr>
          <p:cNvPr id="9" name="Title 1"/>
          <p:cNvSpPr>
            <a:spLocks noGrp="1"/>
          </p:cNvSpPr>
          <p:nvPr>
            <p:ph type="title" hasCustomPrompt="1"/>
          </p:nvPr>
        </p:nvSpPr>
        <p:spPr>
          <a:xfrm>
            <a:off x="584200" y="2979778"/>
            <a:ext cx="9144000" cy="553998"/>
          </a:xfrm>
          <a:noFill/>
        </p:spPr>
        <p:txBody>
          <a:bodyPr lIns="0" tIns="0" rIns="0" bIns="0" anchor="b" anchorCtr="0">
            <a:spAutoFit/>
          </a:bodyPr>
          <a:lstStyle>
            <a:lvl1pPr>
              <a:defRPr sz="3600" spc="-50" baseline="0">
                <a:gradFill>
                  <a:gsLst>
                    <a:gs pos="62564">
                      <a:schemeClr val="tx1"/>
                    </a:gs>
                    <a:gs pos="55000">
                      <a:schemeClr val="tx1"/>
                    </a:gs>
                  </a:gsLst>
                  <a:lin ang="5400000" scaled="0"/>
                </a:gra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9144000" cy="338554"/>
          </a:xfrm>
          <a:noFill/>
        </p:spPr>
        <p:txBody>
          <a:bodyPr wrap="square" lIns="0" tIns="0" rIns="0" bIns="0">
            <a:spAutoFit/>
          </a:bodyPr>
          <a:lstStyle>
            <a:lvl1pPr marL="0" indent="0">
              <a:spcBef>
                <a:spcPts val="0"/>
              </a:spcBef>
              <a:buNone/>
              <a:defRPr sz="22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 text</a:t>
            </a:r>
          </a:p>
        </p:txBody>
      </p:sp>
    </p:spTree>
    <p:extLst>
      <p:ext uri="{BB962C8B-B14F-4D97-AF65-F5344CB8AC3E}">
        <p14:creationId xmlns:p14="http://schemas.microsoft.com/office/powerpoint/2010/main" val="274574693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p>
            <a:r>
              <a:rPr lang="en-US"/>
              <a:t>Click to edit Master title style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584200" y="1435100"/>
            <a:ext cx="11018838" cy="48339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63456362"/>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2_Front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2959989-DC81-B046-B1AE-672DA8005EE5}"/>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rot="8717863">
            <a:off x="3751132" y="-1423168"/>
            <a:ext cx="8309090" cy="7378352"/>
          </a:xfrm>
          <a:prstGeom prst="rect">
            <a:avLst/>
          </a:prstGeom>
        </p:spPr>
      </p:pic>
      <p:pic>
        <p:nvPicPr>
          <p:cNvPr id="4" name="Picture 10">
            <a:extLst>
              <a:ext uri="{FF2B5EF4-FFF2-40B4-BE49-F238E27FC236}">
                <a16:creationId xmlns:a16="http://schemas.microsoft.com/office/drawing/2014/main" id="{9EADA1D4-6A02-314C-AFCC-F57DDFEB9AA4}"/>
              </a:ext>
            </a:extLst>
          </p:cNvPr>
          <p:cNvPicPr>
            <a:picLocks noChangeAspect="1" noChangeArrowheads="1"/>
          </p:cNvPicPr>
          <p:nvPr userDrawn="1"/>
        </p:nvPicPr>
        <p:blipFill>
          <a:blip r:embed="rId3"/>
          <a:srcRect/>
          <a:stretch/>
        </p:blipFill>
        <p:spPr bwMode="auto">
          <a:xfrm>
            <a:off x="8841317" y="6023878"/>
            <a:ext cx="3088216" cy="597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a:extLst>
              <a:ext uri="{FF2B5EF4-FFF2-40B4-BE49-F238E27FC236}">
                <a16:creationId xmlns:a16="http://schemas.microsoft.com/office/drawing/2014/main" id="{C4A4C3CA-B149-0D49-84D3-195FC0FFDB42}"/>
              </a:ext>
            </a:extLst>
          </p:cNvPr>
          <p:cNvSpPr>
            <a:spLocks noGrp="1"/>
          </p:cNvSpPr>
          <p:nvPr>
            <p:ph type="ctrTitle" hasCustomPrompt="1"/>
          </p:nvPr>
        </p:nvSpPr>
        <p:spPr>
          <a:xfrm>
            <a:off x="0" y="2969396"/>
            <a:ext cx="12192000" cy="1338558"/>
          </a:xfrm>
        </p:spPr>
        <p:txBody>
          <a:bodyPr anchor="b">
            <a:noAutofit/>
          </a:bodyPr>
          <a:lstStyle>
            <a:lvl1pPr algn="ctr">
              <a:lnSpc>
                <a:spcPct val="80000"/>
              </a:lnSpc>
              <a:defRPr sz="6000" b="1" cap="all" baseline="0">
                <a:ln>
                  <a:noFill/>
                </a:ln>
                <a:solidFill>
                  <a:srgbClr val="000000"/>
                </a:solidFill>
                <a:latin typeface="Arial" panose="020B0604020202020204" pitchFamily="34" charset="0"/>
              </a:defRPr>
            </a:lvl1pPr>
          </a:lstStyle>
          <a:p>
            <a:r>
              <a:rPr lang="en-US"/>
              <a:t>THIS IS A SAMPLE TITLE</a:t>
            </a:r>
          </a:p>
        </p:txBody>
      </p:sp>
      <p:sp>
        <p:nvSpPr>
          <p:cNvPr id="10" name="Subtitle 2">
            <a:extLst>
              <a:ext uri="{FF2B5EF4-FFF2-40B4-BE49-F238E27FC236}">
                <a16:creationId xmlns:a16="http://schemas.microsoft.com/office/drawing/2014/main" id="{A876D8C8-E62F-4145-B313-506E92E20E68}"/>
              </a:ext>
            </a:extLst>
          </p:cNvPr>
          <p:cNvSpPr>
            <a:spLocks noGrp="1"/>
          </p:cNvSpPr>
          <p:nvPr>
            <p:ph type="subTitle" idx="1"/>
          </p:nvPr>
        </p:nvSpPr>
        <p:spPr>
          <a:xfrm>
            <a:off x="0" y="4350661"/>
            <a:ext cx="12192000" cy="934571"/>
          </a:xfrm>
        </p:spPr>
        <p:txBody>
          <a:bodyPr/>
          <a:lstStyle>
            <a:lvl1pPr marL="0" indent="0" algn="ctr">
              <a:buNone/>
              <a:defRPr sz="2400" cap="all" baseline="0">
                <a:solidFill>
                  <a:srgbClr val="5438DC"/>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11" name="Picture 10">
            <a:extLst>
              <a:ext uri="{FF2B5EF4-FFF2-40B4-BE49-F238E27FC236}">
                <a16:creationId xmlns:a16="http://schemas.microsoft.com/office/drawing/2014/main" id="{CBAD96D4-E362-D749-B133-A04BB78074F8}"/>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2307382" y="3975016"/>
            <a:ext cx="8309090" cy="7378352"/>
          </a:xfrm>
          <a:prstGeom prst="rect">
            <a:avLst/>
          </a:prstGeom>
        </p:spPr>
      </p:pic>
    </p:spTree>
    <p:extLst>
      <p:ext uri="{BB962C8B-B14F-4D97-AF65-F5344CB8AC3E}">
        <p14:creationId xmlns:p14="http://schemas.microsoft.com/office/powerpoint/2010/main" val="4142939654"/>
      </p:ext>
    </p:extLst>
  </p:cSld>
  <p:clrMapOvr>
    <a:masterClrMapping/>
  </p:clrMapOvr>
  <p:transition spd="slow">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Title &amp; Non-bulleted text">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B655BA-10A4-4A57-89DB-CFFBE1CA1E33}"/>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86390" y="1434370"/>
            <a:ext cx="11018520" cy="2308324"/>
          </a:xfrm>
        </p:spPr>
        <p:txBody>
          <a:bodyPr wrap="square">
            <a:spAutoFit/>
          </a:bodyPr>
          <a:lstStyle>
            <a:lvl1pPr marL="0" indent="0">
              <a:buNone/>
              <a:defRPr/>
            </a:lvl1pPr>
            <a:lvl2pPr marL="228600" indent="0">
              <a:buNone/>
              <a:defRPr/>
            </a:lvl2pPr>
            <a:lvl3pPr marL="457200" indent="0">
              <a:buNone/>
              <a:defRPr/>
            </a:lvl3pPr>
            <a:lvl4pPr marL="685800" indent="0">
              <a:buNone/>
              <a:defRPr/>
            </a:lvl4pPr>
            <a:lvl5pPr marL="914400"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31861879"/>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905">
          <p15:clr>
            <a:srgbClr val="5ACBF0"/>
          </p15:clr>
        </p15:guide>
        <p15:guide id="4" orient="horz" pos="1272">
          <p15:clr>
            <a:srgbClr val="5ACBF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Two Column Bullet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BE2550-DA43-453C-A328-33C740E65403}"/>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14B7A288-CDAC-4184-9F73-137C95F5E643}"/>
              </a:ext>
            </a:extLst>
          </p:cNvPr>
          <p:cNvSpPr>
            <a:spLocks noGrp="1"/>
          </p:cNvSpPr>
          <p:nvPr>
            <p:ph sz="quarter" idx="12"/>
          </p:nvPr>
        </p:nvSpPr>
        <p:spPr>
          <a:xfrm>
            <a:off x="584200" y="1435100"/>
            <a:ext cx="5211763" cy="48339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8">
            <a:extLst>
              <a:ext uri="{FF2B5EF4-FFF2-40B4-BE49-F238E27FC236}">
                <a16:creationId xmlns:a16="http://schemas.microsoft.com/office/drawing/2014/main" id="{CEC22105-78D6-4753-94FA-3DA949361A95}"/>
              </a:ext>
            </a:extLst>
          </p:cNvPr>
          <p:cNvSpPr>
            <a:spLocks noGrp="1"/>
          </p:cNvSpPr>
          <p:nvPr>
            <p:ph sz="quarter" idx="13"/>
          </p:nvPr>
        </p:nvSpPr>
        <p:spPr>
          <a:xfrm>
            <a:off x="6389688" y="1435100"/>
            <a:ext cx="5219700" cy="48339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779588800"/>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6">
          <p15:clr>
            <a:srgbClr val="5ACBF0"/>
          </p15:clr>
        </p15:guide>
        <p15:guide id="3" orient="horz" pos="904">
          <p15:clr>
            <a:srgbClr val="5ACBF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Two Column Non-bullete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57200"/>
            <a:ext cx="11018520" cy="553998"/>
          </a:xfrm>
        </p:spPr>
        <p:txBody>
          <a:bodyPr/>
          <a:lstStyle/>
          <a:p>
            <a:r>
              <a:rPr lang="en-US"/>
              <a:t>Click to edit Master title style</a:t>
            </a:r>
          </a:p>
        </p:txBody>
      </p:sp>
      <p:sp>
        <p:nvSpPr>
          <p:cNvPr id="4" name="Text Placeholder 3"/>
          <p:cNvSpPr>
            <a:spLocks noGrp="1"/>
          </p:cNvSpPr>
          <p:nvPr>
            <p:ph type="body" sz="quarter" idx="10"/>
          </p:nvPr>
        </p:nvSpPr>
        <p:spPr>
          <a:xfrm>
            <a:off x="584200"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panose="020B0502040204020203" pitchFamily="34" charset="0"/>
                <a:cs typeface="Segoe UI" panose="020B05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a:extLst>
              <a:ext uri="{FF2B5EF4-FFF2-40B4-BE49-F238E27FC236}">
                <a16:creationId xmlns:a16="http://schemas.microsoft.com/office/drawing/2014/main" id="{8E9CDCB4-03E1-4763-B83E-A1334BCDB0C0}"/>
              </a:ext>
            </a:extLst>
          </p:cNvPr>
          <p:cNvSpPr>
            <a:spLocks noGrp="1"/>
          </p:cNvSpPr>
          <p:nvPr>
            <p:ph type="body" sz="quarter" idx="12"/>
          </p:nvPr>
        </p:nvSpPr>
        <p:spPr>
          <a:xfrm>
            <a:off x="6397171"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panose="020B0502040204020203" pitchFamily="34" charset="0"/>
                <a:cs typeface="Segoe UI" panose="020B05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95173515"/>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2">
          <p15:clr>
            <a:srgbClr val="5ACBF0"/>
          </p15:clr>
        </p15:guide>
        <p15:guide id="3" orient="horz" pos="904">
          <p15:clr>
            <a:srgbClr val="5ACBF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vert="horz" wrap="square" lIns="0" tIns="0" rIns="0" bIns="0" rtlCol="0" anchor="t">
            <a:spAutoFit/>
          </a:bodyPr>
          <a:lstStyle>
            <a:lvl1pPr>
              <a:defRPr lang="en-US"/>
            </a:lvl1pPr>
          </a:lstStyle>
          <a:p>
            <a:pPr lvl="0"/>
            <a:r>
              <a:rPr lang="en-US"/>
              <a:t>Click to edit Master title style</a:t>
            </a:r>
          </a:p>
        </p:txBody>
      </p:sp>
    </p:spTree>
    <p:extLst>
      <p:ext uri="{BB962C8B-B14F-4D97-AF65-F5344CB8AC3E}">
        <p14:creationId xmlns:p14="http://schemas.microsoft.com/office/powerpoint/2010/main" val="3967494738"/>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Small title - half page">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4B2500C4-B436-4E3A-8A91-A02448A774DB}"/>
              </a:ext>
            </a:extLst>
          </p:cNvPr>
          <p:cNvSpPr>
            <a:spLocks noGrp="1"/>
          </p:cNvSpPr>
          <p:nvPr>
            <p:ph type="title"/>
          </p:nvPr>
        </p:nvSpPr>
        <p:spPr>
          <a:xfrm>
            <a:off x="584200" y="457200"/>
            <a:ext cx="5508419" cy="372410"/>
          </a:xfrm>
        </p:spPr>
        <p:txBody>
          <a:bodyPr tIns="64008"/>
          <a:lstStyle>
            <a:lvl1pPr>
              <a:defRPr sz="2000" spc="0">
                <a:latin typeface="+mj-lt"/>
                <a:cs typeface="Segoe UI"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3504511065"/>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itle - Square Photo ">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0E780C89-4FC1-4FE7-AFCA-1C41A1B0944C}"/>
              </a:ext>
            </a:extLst>
          </p:cNvPr>
          <p:cNvSpPr>
            <a:spLocks noGrp="1"/>
          </p:cNvSpPr>
          <p:nvPr>
            <p:ph type="body" sz="quarter" idx="10"/>
          </p:nvPr>
        </p:nvSpPr>
        <p:spPr>
          <a:xfrm>
            <a:off x="584200" y="3535540"/>
            <a:ext cx="4162425" cy="2733497"/>
          </a:xfrm>
        </p:spPr>
        <p:txBody>
          <a:bodyPr/>
          <a:lstStyle>
            <a:lvl1pPr marL="0" indent="0">
              <a:buNone/>
              <a:defRPr sz="2200">
                <a:latin typeface="+mn-lt"/>
              </a:defRPr>
            </a:lvl1pPr>
            <a:lvl2pPr marL="228600" indent="0">
              <a:buNone/>
              <a:defRPr/>
            </a:lvl2pPr>
            <a:lvl3pPr marL="457200" indent="0">
              <a:buNone/>
              <a:defRPr/>
            </a:lvl3pPr>
            <a:lvl4pPr marL="661988" indent="0">
              <a:buNone/>
              <a:defRPr/>
            </a:lvl4pPr>
            <a:lvl5pPr marL="855663" indent="0">
              <a:buNone/>
              <a:defRPr/>
            </a:lvl5pPr>
          </a:lstStyle>
          <a:p>
            <a:pPr lvl="0"/>
            <a:r>
              <a:rPr lang="en-US"/>
              <a:t>Edit Master text styles</a:t>
            </a:r>
          </a:p>
        </p:txBody>
      </p:sp>
      <p:sp>
        <p:nvSpPr>
          <p:cNvPr id="5" name="Picture Placeholder" descr="This photo is a 'placeholder' only. Drag or drop your photo here, or click and tap the center to insert a photo.">
            <a:extLst>
              <a:ext uri="{FF2B5EF4-FFF2-40B4-BE49-F238E27FC236}">
                <a16:creationId xmlns:a16="http://schemas.microsoft.com/office/drawing/2014/main" id="{2E18FD0C-FA99-4937-92CD-5CF7F279CD8E}"/>
              </a:ext>
            </a:extLst>
          </p:cNvPr>
          <p:cNvSpPr>
            <a:spLocks noGrp="1"/>
          </p:cNvSpPr>
          <p:nvPr>
            <p:ph type="pic" sz="quarter" idx="11" hasCustomPrompt="1"/>
          </p:nvPr>
        </p:nvSpPr>
        <p:spPr bwMode="gray">
          <a:xfrm>
            <a:off x="5334000" y="0"/>
            <a:ext cx="6858000" cy="6858000"/>
          </a:xfrm>
          <a:blipFill>
            <a:blip r:embed="rId2"/>
            <a:stretch>
              <a:fillRect/>
            </a:stretch>
          </a:blipFill>
        </p:spPr>
        <p:txBody>
          <a:bodyPr lIns="0" tIns="2103120" rIns="0" anchor="t" anchorCtr="0">
            <a:noAutofit/>
          </a:bodyPr>
          <a:lstStyle>
            <a:lvl1pPr marL="0" indent="0" algn="ctr">
              <a:lnSpc>
                <a:spcPct val="100000"/>
              </a:lnSpc>
              <a:buNone/>
              <a:defRPr sz="1600" b="1">
                <a:solidFill>
                  <a:srgbClr val="FFFFFF"/>
                </a:solidFill>
                <a:latin typeface="+mn-lt"/>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p:txBody>
      </p:sp>
      <p:sp>
        <p:nvSpPr>
          <p:cNvPr id="3" name="Title 2">
            <a:extLst>
              <a:ext uri="{FF2B5EF4-FFF2-40B4-BE49-F238E27FC236}">
                <a16:creationId xmlns:a16="http://schemas.microsoft.com/office/drawing/2014/main" id="{935C9167-B5C7-4834-AC78-240C8C3EF11E}"/>
              </a:ext>
            </a:extLst>
          </p:cNvPr>
          <p:cNvSpPr>
            <a:spLocks noGrp="1"/>
          </p:cNvSpPr>
          <p:nvPr>
            <p:ph type="title" hasCustomPrompt="1"/>
          </p:nvPr>
        </p:nvSpPr>
        <p:spPr>
          <a:xfrm>
            <a:off x="588263" y="588963"/>
            <a:ext cx="4158362" cy="2535236"/>
          </a:xfrm>
        </p:spPr>
        <p:txBody>
          <a:bodyPr anchor="b"/>
          <a:lstStyle>
            <a:lvl1pPr>
              <a:defRPr/>
            </a:lvl1pPr>
          </a:lstStyle>
          <a:p>
            <a:r>
              <a:rPr lang="en-US"/>
              <a:t>Title square photo layout </a:t>
            </a:r>
          </a:p>
        </p:txBody>
      </p:sp>
    </p:spTree>
    <p:extLst>
      <p:ext uri="{BB962C8B-B14F-4D97-AF65-F5344CB8AC3E}">
        <p14:creationId xmlns:p14="http://schemas.microsoft.com/office/powerpoint/2010/main" val="3560183745"/>
      </p:ext>
    </p:extLst>
  </p:cSld>
  <p:clrMapOvr>
    <a:masterClrMapping/>
  </p:clrMapOvr>
  <p:transition>
    <p:fade/>
  </p:transition>
  <p:extLst>
    <p:ext uri="{DCECCB84-F9BA-43D5-87BE-67443E8EF086}">
      <p15:sldGuideLst xmlns:p15="http://schemas.microsoft.com/office/powerpoint/2012/main">
        <p15:guide id="2" pos="3360">
          <p15:clr>
            <a:srgbClr val="FBAE40"/>
          </p15:clr>
        </p15:guide>
        <p15:guide id="6" orient="horz" pos="904">
          <p15:clr>
            <a:srgbClr val="5ACBF0"/>
          </p15:clr>
        </p15:guide>
        <p15:guide id="7" orient="horz" pos="1968">
          <p15:clr>
            <a:srgbClr val="5ACBF0"/>
          </p15:clr>
        </p15:guide>
        <p15:guide id="8" orient="horz" pos="2226">
          <p15:clr>
            <a:srgbClr val="5ACBF0"/>
          </p15:clr>
        </p15:guide>
        <p15:guide id="10" pos="3729">
          <p15:clr>
            <a:srgbClr val="C35EA4"/>
          </p15:clr>
        </p15:guide>
        <p15:guide id="11" pos="2993">
          <p15:clr>
            <a:srgbClr val="5ACBF0"/>
          </p15:clr>
        </p15:guide>
        <p15:guide id="12" pos="3543">
          <p15:clr>
            <a:srgbClr val="A4A3A4"/>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Square Photo ">
    <p:spTree>
      <p:nvGrpSpPr>
        <p:cNvPr id="1" name=""/>
        <p:cNvGrpSpPr/>
        <p:nvPr/>
      </p:nvGrpSpPr>
      <p:grpSpPr>
        <a:xfrm>
          <a:off x="0" y="0"/>
          <a:ext cx="0" cy="0"/>
          <a:chOff x="0" y="0"/>
          <a:chExt cx="0" cy="0"/>
        </a:xfrm>
      </p:grpSpPr>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gray">
          <a:xfrm>
            <a:off x="5334000" y="0"/>
            <a:ext cx="6858000" cy="6858000"/>
          </a:xfrm>
          <a:blipFill>
            <a:blip r:embed="rId2"/>
            <a:stretch>
              <a:fillRect/>
            </a:stretch>
          </a:blipFill>
        </p:spPr>
        <p:txBody>
          <a:bodyPr lIns="0" tIns="2103120" rIns="0" anchor="t" anchorCtr="0">
            <a:noAutofit/>
          </a:bodyPr>
          <a:lstStyle>
            <a:lvl1pPr marL="0" indent="0" algn="ctr">
              <a:lnSpc>
                <a:spcPct val="100000"/>
              </a:lnSpc>
              <a:buNone/>
              <a:defRPr sz="1600" b="1">
                <a:solidFill>
                  <a:srgbClr val="FFFFFF"/>
                </a:solidFill>
                <a:latin typeface="+mn-lt"/>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p:txBody>
      </p:sp>
      <p:sp>
        <p:nvSpPr>
          <p:cNvPr id="3" name="Title 2">
            <a:extLst>
              <a:ext uri="{FF2B5EF4-FFF2-40B4-BE49-F238E27FC236}">
                <a16:creationId xmlns:a16="http://schemas.microsoft.com/office/drawing/2014/main" id="{9B92DE97-5F35-4963-AC7A-96FEB98062FF}"/>
              </a:ext>
            </a:extLst>
          </p:cNvPr>
          <p:cNvSpPr>
            <a:spLocks noGrp="1"/>
          </p:cNvSpPr>
          <p:nvPr>
            <p:ph type="title"/>
          </p:nvPr>
        </p:nvSpPr>
        <p:spPr>
          <a:xfrm>
            <a:off x="588263" y="585788"/>
            <a:ext cx="4159950" cy="5683249"/>
          </a:xfrm>
        </p:spPr>
        <p:txBody>
          <a:bodyPr anchor="ctr"/>
          <a:lstStyle/>
          <a:p>
            <a:r>
              <a:rPr lang="en-US"/>
              <a:t>Click to edit Master title style</a:t>
            </a:r>
          </a:p>
        </p:txBody>
      </p:sp>
    </p:spTree>
    <p:extLst>
      <p:ext uri="{BB962C8B-B14F-4D97-AF65-F5344CB8AC3E}">
        <p14:creationId xmlns:p14="http://schemas.microsoft.com/office/powerpoint/2010/main" val="2854638263"/>
      </p:ext>
    </p:extLst>
  </p:cSld>
  <p:clrMapOvr>
    <a:masterClrMapping/>
  </p:clrMapOvr>
  <p:transition>
    <p:fade/>
  </p:transition>
  <p:extLst>
    <p:ext uri="{DCECCB84-F9BA-43D5-87BE-67443E8EF086}">
      <p15:sldGuideLst xmlns:p15="http://schemas.microsoft.com/office/powerpoint/2012/main">
        <p15:guide id="2" pos="3360">
          <p15:clr>
            <a:srgbClr val="FBAE40"/>
          </p15:clr>
        </p15:guide>
        <p15:guide id="5" orient="horz" pos="2160">
          <p15:clr>
            <a:srgbClr val="FBAE40"/>
          </p15:clr>
        </p15:guide>
        <p15:guide id="6" pos="2991">
          <p15:clr>
            <a:srgbClr val="5ACBF0"/>
          </p15:clr>
        </p15:guide>
        <p15:guide id="7" pos="3728">
          <p15:clr>
            <a:srgbClr val="C35EA4"/>
          </p15:clr>
        </p15:guide>
        <p15:guide id="8" pos="3544">
          <p15:clr>
            <a:srgbClr val="A4A3A4"/>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Square Photo 2">
    <p:spTree>
      <p:nvGrpSpPr>
        <p:cNvPr id="1" name=""/>
        <p:cNvGrpSpPr/>
        <p:nvPr/>
      </p:nvGrpSpPr>
      <p:grpSpPr>
        <a:xfrm>
          <a:off x="0" y="0"/>
          <a:ext cx="0" cy="0"/>
          <a:chOff x="0" y="0"/>
          <a:chExt cx="0" cy="0"/>
        </a:xfrm>
      </p:grpSpPr>
      <p:sp>
        <p:nvSpPr>
          <p:cNvPr id="4" name="Picture Placeholder" descr="This photo is a 'placeholder' only. Drag or drop your photo here, or click and tap the center to insert a photo.">
            <a:extLst>
              <a:ext uri="{FF2B5EF4-FFF2-40B4-BE49-F238E27FC236}">
                <a16:creationId xmlns:a16="http://schemas.microsoft.com/office/drawing/2014/main" id="{3EBEAA94-C151-43DE-8A5A-09E8A930427E}"/>
              </a:ext>
            </a:extLst>
          </p:cNvPr>
          <p:cNvSpPr>
            <a:spLocks noGrp="1"/>
          </p:cNvSpPr>
          <p:nvPr>
            <p:ph type="pic" sz="quarter" idx="11" hasCustomPrompt="1"/>
          </p:nvPr>
        </p:nvSpPr>
        <p:spPr bwMode="gray">
          <a:xfrm>
            <a:off x="5334000" y="0"/>
            <a:ext cx="6858000" cy="6858000"/>
          </a:xfrm>
          <a:blipFill>
            <a:blip r:embed="rId2"/>
            <a:stretch>
              <a:fillRect/>
            </a:stretch>
          </a:blipFill>
        </p:spPr>
        <p:txBody>
          <a:bodyPr lIns="0" tIns="2103120" rIns="0" anchor="t" anchorCtr="0">
            <a:noAutofit/>
          </a:bodyPr>
          <a:lstStyle>
            <a:lvl1pPr marL="0" indent="0" algn="ctr">
              <a:lnSpc>
                <a:spcPct val="100000"/>
              </a:lnSpc>
              <a:buNone/>
              <a:defRPr sz="1600" b="1">
                <a:solidFill>
                  <a:srgbClr val="FFFFFF"/>
                </a:solidFill>
                <a:latin typeface="+mn-lt"/>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p:txBody>
      </p:sp>
      <p:sp>
        <p:nvSpPr>
          <p:cNvPr id="3" name="Title 2">
            <a:extLst>
              <a:ext uri="{FF2B5EF4-FFF2-40B4-BE49-F238E27FC236}">
                <a16:creationId xmlns:a16="http://schemas.microsoft.com/office/drawing/2014/main" id="{84E2C6C6-B442-4DE7-9C6C-405B9005314D}"/>
              </a:ext>
            </a:extLst>
          </p:cNvPr>
          <p:cNvSpPr>
            <a:spLocks noGrp="1"/>
          </p:cNvSpPr>
          <p:nvPr>
            <p:ph type="title" hasCustomPrompt="1"/>
          </p:nvPr>
        </p:nvSpPr>
        <p:spPr>
          <a:xfrm>
            <a:off x="588263" y="2996526"/>
            <a:ext cx="4163125" cy="3272512"/>
          </a:xfrm>
        </p:spPr>
        <p:txBody>
          <a:bodyPr anchor="t"/>
          <a:lstStyle>
            <a:lvl1pPr>
              <a:defRPr sz="2800"/>
            </a:lvl1pPr>
          </a:lstStyle>
          <a:p>
            <a:r>
              <a:rPr lang="en-US"/>
              <a:t>Square photo layout with smaller text</a:t>
            </a:r>
          </a:p>
        </p:txBody>
      </p:sp>
    </p:spTree>
    <p:extLst>
      <p:ext uri="{BB962C8B-B14F-4D97-AF65-F5344CB8AC3E}">
        <p14:creationId xmlns:p14="http://schemas.microsoft.com/office/powerpoint/2010/main" val="645131740"/>
      </p:ext>
    </p:extLst>
  </p:cSld>
  <p:clrMapOvr>
    <a:masterClrMapping/>
  </p:clrMapOvr>
  <p:transition>
    <p:fade/>
  </p:transition>
  <p:extLst>
    <p:ext uri="{DCECCB84-F9BA-43D5-87BE-67443E8EF086}">
      <p15:sldGuideLst xmlns:p15="http://schemas.microsoft.com/office/powerpoint/2012/main">
        <p15:guide id="2" pos="3360">
          <p15:clr>
            <a:srgbClr val="FBAE40"/>
          </p15:clr>
        </p15:guide>
        <p15:guide id="3" orient="horz" pos="1877">
          <p15:clr>
            <a:srgbClr val="5ACBF0"/>
          </p15:clr>
        </p15:guide>
        <p15:guide id="4" pos="3731">
          <p15:clr>
            <a:srgbClr val="C35EA4"/>
          </p15:clr>
        </p15:guide>
        <p15:guide id="5" pos="2993">
          <p15:clr>
            <a:srgbClr val="5ACBF0"/>
          </p15:clr>
        </p15:guide>
        <p15:guide id="6" pos="3547">
          <p15:clr>
            <a:srgbClr val="A4A3A4"/>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Top horizontal photo and title">
    <p:spTree>
      <p:nvGrpSpPr>
        <p:cNvPr id="1" name=""/>
        <p:cNvGrpSpPr/>
        <p:nvPr/>
      </p:nvGrpSpPr>
      <p:grpSpPr>
        <a:xfrm>
          <a:off x="0" y="0"/>
          <a:ext cx="0" cy="0"/>
          <a:chOff x="0" y="0"/>
          <a:chExt cx="0" cy="0"/>
        </a:xfrm>
      </p:grpSpPr>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gray">
          <a:xfrm>
            <a:off x="0" y="0"/>
            <a:ext cx="12192000" cy="4572000"/>
          </a:xfrm>
          <a:blipFill>
            <a:blip r:embed="rId2"/>
            <a:stretch>
              <a:fillRect/>
            </a:stretch>
          </a:blipFill>
        </p:spPr>
        <p:txBody>
          <a:bodyPr vert="horz" wrap="square" lIns="0" tIns="1097280" rIns="0" bIns="0" rtlCol="0" anchor="t" anchorCtr="0">
            <a:noAutofit/>
          </a:bodyPr>
          <a:lstStyle>
            <a:lvl1pPr marL="0" indent="0" algn="ctr">
              <a:buNone/>
              <a:defRPr lang="en-US" sz="1400" b="1" dirty="0">
                <a:solidFill>
                  <a:srgbClr val="FFFFFF"/>
                </a:solidFill>
              </a:defRPr>
            </a:lvl1pPr>
          </a:lstStyle>
          <a:p>
            <a:pPr marL="228600" lvl="0" indent="-228600" algn="ctr"/>
            <a:r>
              <a:rPr lang="en-US" dirty="0"/>
              <a:t>Drag &amp; drop your photo here </a:t>
            </a:r>
            <a:br>
              <a:rPr lang="en-US" dirty="0"/>
            </a:br>
            <a:r>
              <a:rPr lang="en-US" dirty="0"/>
              <a:t>or click or tap icon below </a:t>
            </a:r>
            <a:br>
              <a:rPr lang="en-US" dirty="0"/>
            </a:br>
            <a:r>
              <a:rPr lang="en-US" dirty="0"/>
              <a:t>to insert</a:t>
            </a:r>
          </a:p>
        </p:txBody>
      </p:sp>
      <p:sp>
        <p:nvSpPr>
          <p:cNvPr id="2" name="Title 1">
            <a:extLst>
              <a:ext uri="{FF2B5EF4-FFF2-40B4-BE49-F238E27FC236}">
                <a16:creationId xmlns:a16="http://schemas.microsoft.com/office/drawing/2014/main" id="{38E01E45-D858-46CB-8C37-2ADA7A8B4F38}"/>
              </a:ext>
            </a:extLst>
          </p:cNvPr>
          <p:cNvSpPr>
            <a:spLocks noGrp="1"/>
          </p:cNvSpPr>
          <p:nvPr>
            <p:ph type="title"/>
          </p:nvPr>
        </p:nvSpPr>
        <p:spPr>
          <a:xfrm>
            <a:off x="588263" y="5157216"/>
            <a:ext cx="11018520" cy="1111822"/>
          </a:xfrm>
        </p:spPr>
        <p:txBody>
          <a:bodyPr anchor="ctr"/>
          <a:lstStyle>
            <a:lvl1pPr algn="ctr">
              <a:defRPr/>
            </a:lvl1pPr>
          </a:lstStyle>
          <a:p>
            <a:r>
              <a:rPr lang="en-US"/>
              <a:t>Click to edit Master title style</a:t>
            </a:r>
          </a:p>
        </p:txBody>
      </p:sp>
    </p:spTree>
    <p:extLst>
      <p:ext uri="{BB962C8B-B14F-4D97-AF65-F5344CB8AC3E}">
        <p14:creationId xmlns:p14="http://schemas.microsoft.com/office/powerpoint/2010/main" val="291022308"/>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Bottom horizontal photo and title">
    <p:spTree>
      <p:nvGrpSpPr>
        <p:cNvPr id="1" name=""/>
        <p:cNvGrpSpPr/>
        <p:nvPr/>
      </p:nvGrpSpPr>
      <p:grpSpPr>
        <a:xfrm>
          <a:off x="0" y="0"/>
          <a:ext cx="0" cy="0"/>
          <a:chOff x="0" y="0"/>
          <a:chExt cx="0" cy="0"/>
        </a:xfrm>
      </p:grpSpPr>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gray">
          <a:xfrm>
            <a:off x="-2381" y="2286000"/>
            <a:ext cx="12192000" cy="4572000"/>
          </a:xfrm>
          <a:blipFill>
            <a:blip r:embed="rId2"/>
            <a:stretch>
              <a:fillRect/>
            </a:stretch>
          </a:blipFill>
        </p:spPr>
        <p:txBody>
          <a:bodyPr vert="horz" wrap="square" lIns="0" tIns="1097280" rIns="0" bIns="0" rtlCol="0" anchor="t" anchorCtr="0">
            <a:noAutofit/>
          </a:bodyPr>
          <a:lstStyle>
            <a:lvl1pPr marL="0" indent="0" algn="ctr">
              <a:buNone/>
              <a:defRPr lang="en-US" sz="1400" b="1" dirty="0">
                <a:solidFill>
                  <a:srgbClr val="FFFFFF"/>
                </a:solidFill>
              </a:defRPr>
            </a:lvl1pPr>
          </a:lstStyle>
          <a:p>
            <a:pPr marL="228600" lvl="0" indent="-228600" algn="ctr"/>
            <a:r>
              <a:rPr lang="en-US" dirty="0"/>
              <a:t>Drag &amp; drop your photo here </a:t>
            </a:r>
            <a:br>
              <a:rPr lang="en-US" dirty="0"/>
            </a:br>
            <a:r>
              <a:rPr lang="en-US" dirty="0"/>
              <a:t>or click or tap icon below </a:t>
            </a:r>
            <a:br>
              <a:rPr lang="en-US" dirty="0"/>
            </a:br>
            <a:r>
              <a:rPr lang="en-US" dirty="0"/>
              <a:t>to insert</a:t>
            </a:r>
          </a:p>
        </p:txBody>
      </p:sp>
      <p:sp>
        <p:nvSpPr>
          <p:cNvPr id="2" name="Title 1">
            <a:extLst>
              <a:ext uri="{FF2B5EF4-FFF2-40B4-BE49-F238E27FC236}">
                <a16:creationId xmlns:a16="http://schemas.microsoft.com/office/drawing/2014/main" id="{045563AC-3A0B-4839-A9DC-F00E8E5411A6}"/>
              </a:ext>
            </a:extLst>
          </p:cNvPr>
          <p:cNvSpPr>
            <a:spLocks noGrp="1"/>
          </p:cNvSpPr>
          <p:nvPr>
            <p:ph type="title"/>
          </p:nvPr>
        </p:nvSpPr>
        <p:spPr>
          <a:xfrm>
            <a:off x="588263" y="585788"/>
            <a:ext cx="11018520" cy="1114996"/>
          </a:xfrm>
        </p:spPr>
        <p:txBody>
          <a:bodyPr anchor="ctr"/>
          <a:lstStyle>
            <a:lvl1pPr algn="ctr">
              <a:defRPr/>
            </a:lvl1pPr>
          </a:lstStyle>
          <a:p>
            <a:r>
              <a:rPr lang="en-US"/>
              <a:t>Click to edit Master title style</a:t>
            </a:r>
          </a:p>
        </p:txBody>
      </p:sp>
    </p:spTree>
    <p:extLst>
      <p:ext uri="{BB962C8B-B14F-4D97-AF65-F5344CB8AC3E}">
        <p14:creationId xmlns:p14="http://schemas.microsoft.com/office/powerpoint/2010/main" val="474535806"/>
      </p:ext>
    </p:extLst>
  </p:cSld>
  <p:clrMapOvr>
    <a:masterClrMapping/>
  </p:clrMapOvr>
  <p:transition>
    <p:fade/>
  </p:transition>
  <p:extLst>
    <p:ext uri="{DCECCB84-F9BA-43D5-87BE-67443E8EF086}">
      <p15:sldGuideLst xmlns:p15="http://schemas.microsoft.com/office/powerpoint/2012/main">
        <p15:guide id="5" orient="horz" pos="1440">
          <p15:clr>
            <a:srgbClr val="5ACBF0"/>
          </p15:clr>
        </p15:guide>
        <p15:guide id="6" orient="horz" pos="72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5_Front Slide">
    <p:bg>
      <p:bgPr>
        <a:solidFill>
          <a:srgbClr val="00163F"/>
        </a:solidFill>
        <a:effectLst/>
      </p:bgPr>
    </p:bg>
    <p:spTree>
      <p:nvGrpSpPr>
        <p:cNvPr id="1" name=""/>
        <p:cNvGrpSpPr/>
        <p:nvPr/>
      </p:nvGrpSpPr>
      <p:grpSpPr>
        <a:xfrm>
          <a:off x="0" y="0"/>
          <a:ext cx="0" cy="0"/>
          <a:chOff x="0" y="0"/>
          <a:chExt cx="0" cy="0"/>
        </a:xfrm>
      </p:grpSpPr>
      <p:pic>
        <p:nvPicPr>
          <p:cNvPr id="6" name="Picture 5" descr="A picture containing fireworks, animal&#10;&#10;Description automatically generated">
            <a:extLst>
              <a:ext uri="{FF2B5EF4-FFF2-40B4-BE49-F238E27FC236}">
                <a16:creationId xmlns:a16="http://schemas.microsoft.com/office/drawing/2014/main" id="{24DAB75F-B562-2547-929B-1D564533FCF7}"/>
              </a:ext>
            </a:extLst>
          </p:cNvPr>
          <p:cNvPicPr>
            <a:picLocks noChangeAspect="1"/>
          </p:cNvPicPr>
          <p:nvPr userDrawn="1"/>
        </p:nvPicPr>
        <p:blipFill rotWithShape="1">
          <a:blip r:embed="rId2"/>
          <a:srcRect l="38969" t="21641" b="793"/>
          <a:stretch/>
        </p:blipFill>
        <p:spPr>
          <a:xfrm>
            <a:off x="0" y="0"/>
            <a:ext cx="11085688" cy="6858000"/>
          </a:xfrm>
          <a:prstGeom prst="rect">
            <a:avLst/>
          </a:prstGeom>
        </p:spPr>
      </p:pic>
      <p:pic>
        <p:nvPicPr>
          <p:cNvPr id="9" name="Picture 8">
            <a:extLst>
              <a:ext uri="{FF2B5EF4-FFF2-40B4-BE49-F238E27FC236}">
                <a16:creationId xmlns:a16="http://schemas.microsoft.com/office/drawing/2014/main" id="{C4163FF6-E12D-C44F-B8C4-6AA3B3C4756C}"/>
              </a:ext>
            </a:extLst>
          </p:cNvPr>
          <p:cNvPicPr>
            <a:picLocks noChangeAspect="1" noChangeArrowheads="1"/>
          </p:cNvPicPr>
          <p:nvPr userDrawn="1"/>
        </p:nvPicPr>
        <p:blipFill>
          <a:blip r:embed="rId3"/>
          <a:srcRect/>
          <a:stretch/>
        </p:blipFill>
        <p:spPr bwMode="auto">
          <a:xfrm>
            <a:off x="8841317" y="6023878"/>
            <a:ext cx="3088216" cy="597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itle 1">
            <a:extLst>
              <a:ext uri="{FF2B5EF4-FFF2-40B4-BE49-F238E27FC236}">
                <a16:creationId xmlns:a16="http://schemas.microsoft.com/office/drawing/2014/main" id="{0E7D72E7-A53F-C649-A1F0-EB6D58DB5F34}"/>
              </a:ext>
            </a:extLst>
          </p:cNvPr>
          <p:cNvSpPr>
            <a:spLocks noGrp="1"/>
          </p:cNvSpPr>
          <p:nvPr>
            <p:ph type="title"/>
          </p:nvPr>
        </p:nvSpPr>
        <p:spPr>
          <a:xfrm>
            <a:off x="0" y="3410712"/>
            <a:ext cx="12192000" cy="1243203"/>
          </a:xfrm>
        </p:spPr>
        <p:txBody>
          <a:bodyPr anchor="b">
            <a:normAutofit/>
          </a:bodyPr>
          <a:lstStyle>
            <a:lvl1pPr algn="l">
              <a:defRPr sz="6000" baseline="0">
                <a:solidFill>
                  <a:schemeClr val="bg1"/>
                </a:solidFill>
              </a:defRPr>
            </a:lvl1pPr>
          </a:lstStyle>
          <a:p>
            <a:r>
              <a:rPr lang="en-US"/>
              <a:t>Click to edit Master title style</a:t>
            </a:r>
          </a:p>
        </p:txBody>
      </p:sp>
      <p:sp>
        <p:nvSpPr>
          <p:cNvPr id="12" name="Text Placeholder 2">
            <a:extLst>
              <a:ext uri="{FF2B5EF4-FFF2-40B4-BE49-F238E27FC236}">
                <a16:creationId xmlns:a16="http://schemas.microsoft.com/office/drawing/2014/main" id="{EC583EF8-6ABB-E941-AC7C-DF8750F9CEAE}"/>
              </a:ext>
            </a:extLst>
          </p:cNvPr>
          <p:cNvSpPr>
            <a:spLocks noGrp="1"/>
          </p:cNvSpPr>
          <p:nvPr>
            <p:ph type="body" idx="1"/>
          </p:nvPr>
        </p:nvSpPr>
        <p:spPr>
          <a:xfrm>
            <a:off x="402336" y="4680903"/>
            <a:ext cx="11789664" cy="1088961"/>
          </a:xfrm>
        </p:spPr>
        <p:txBody>
          <a:bodyPr/>
          <a:lstStyle>
            <a:lvl1pPr marL="0" indent="0">
              <a:buNone/>
              <a:defRPr sz="2400" baseline="0">
                <a:solidFill>
                  <a:srgbClr val="25E0FF"/>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1868021504"/>
      </p:ext>
    </p:extLst>
  </p:cSld>
  <p:clrMapOvr>
    <a:masterClrMapping/>
  </p:clrMapOvr>
  <p:transition spd="slow">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Two picture content">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4199" y="5689600"/>
            <a:ext cx="5367528" cy="579438"/>
          </a:xfrm>
        </p:spPr>
        <p:txBody>
          <a:bodyPr/>
          <a:lstStyle>
            <a:lvl1pPr marL="0" indent="0" algn="ctr">
              <a:spcBef>
                <a:spcPts val="0"/>
              </a:spcBef>
              <a:buNone/>
              <a:defRPr sz="2000"/>
            </a:lvl1pPr>
          </a:lstStyle>
          <a:p>
            <a:pPr lvl="0"/>
            <a:r>
              <a:rPr lang="en-US"/>
              <a:t>Edit Master text</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gray">
          <a:xfrm>
            <a:off x="582612" y="2025650"/>
            <a:ext cx="5367528" cy="3474720"/>
          </a:xfrm>
          <a:blipFill>
            <a:blip r:embed="rId2"/>
            <a:stretch>
              <a:fillRect/>
            </a:stretch>
          </a:blipFill>
        </p:spPr>
        <p:txBody>
          <a:bodyPr vert="horz" wrap="square" lIns="0" tIns="0" rIns="0" bIns="1188720" rtlCol="0" anchor="ctr" anchorCtr="0">
            <a:noAutofit/>
          </a:bodyPr>
          <a:lstStyle>
            <a:lvl1pPr marL="0" indent="0" algn="ctr">
              <a:buNone/>
              <a:defRPr lang="en-US" sz="1000" b="1" dirty="0">
                <a:solidFill>
                  <a:srgbClr val="FFFFFF"/>
                </a:solidFill>
              </a:defRPr>
            </a:lvl1pPr>
          </a:lstStyle>
          <a:p>
            <a:pPr marL="228600" lvl="0" indent="-228600" algn="ctr"/>
            <a:r>
              <a:rPr lang="en-US" dirty="0"/>
              <a:t>Drag &amp; drop your photo here </a:t>
            </a:r>
            <a:br>
              <a:rPr lang="en-US" dirty="0"/>
            </a:br>
            <a:r>
              <a:rPr lang="en-US" dirty="0"/>
              <a:t>or click or tap icon below </a:t>
            </a:r>
            <a:br>
              <a:rPr lang="en-US" dirty="0"/>
            </a:br>
            <a:r>
              <a:rPr lang="en-US" dirty="0"/>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6241860" y="5689600"/>
            <a:ext cx="5367528" cy="579438"/>
          </a:xfrm>
        </p:spPr>
        <p:txBody>
          <a:bodyPr/>
          <a:lstStyle>
            <a:lvl1pPr marL="0" indent="0" algn="ctr">
              <a:spcBef>
                <a:spcPts val="0"/>
              </a:spcBef>
              <a:buNone/>
              <a:defRPr sz="2000"/>
            </a:lvl1pPr>
          </a:lstStyle>
          <a:p>
            <a:pPr lvl="0"/>
            <a:r>
              <a:rPr lang="en-US"/>
              <a:t>Edit Master text</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gray">
          <a:xfrm>
            <a:off x="6239255" y="2025650"/>
            <a:ext cx="5367528" cy="3474720"/>
          </a:xfrm>
          <a:blipFill>
            <a:blip r:embed="rId2"/>
            <a:stretch>
              <a:fillRect/>
            </a:stretch>
          </a:blipFill>
        </p:spPr>
        <p:txBody>
          <a:bodyPr vert="horz" wrap="square" lIns="0" tIns="0" rIns="0" bIns="1188720" rtlCol="0" anchor="ctr" anchorCtr="0">
            <a:noAutofit/>
          </a:bodyPr>
          <a:lstStyle>
            <a:lvl1pPr marL="0" indent="0" algn="ctr">
              <a:buNone/>
              <a:defRPr lang="en-US" sz="1000" b="1" dirty="0">
                <a:solidFill>
                  <a:srgbClr val="FFFFFF"/>
                </a:solidFill>
              </a:defRPr>
            </a:lvl1pPr>
          </a:lstStyle>
          <a:p>
            <a:pPr marL="228600" lvl="0" indent="-228600" algn="ctr"/>
            <a:r>
              <a:rPr lang="en-US" dirty="0"/>
              <a:t>Drag &amp; drop your photo here </a:t>
            </a:r>
            <a:br>
              <a:rPr lang="en-US" dirty="0"/>
            </a:br>
            <a:r>
              <a:rPr lang="en-US" dirty="0"/>
              <a:t>or click or tap icon below </a:t>
            </a:r>
            <a:br>
              <a:rPr lang="en-US" dirty="0"/>
            </a:br>
            <a:r>
              <a:rPr lang="en-US" dirty="0"/>
              <a:t>to insert</a:t>
            </a:r>
          </a:p>
        </p:txBody>
      </p:sp>
      <p:sp>
        <p:nvSpPr>
          <p:cNvPr id="3" name="Title 2">
            <a:extLst>
              <a:ext uri="{FF2B5EF4-FFF2-40B4-BE49-F238E27FC236}">
                <a16:creationId xmlns:a16="http://schemas.microsoft.com/office/drawing/2014/main" id="{027DCA08-1117-4B11-AEFD-AAB2B33543F9}"/>
              </a:ext>
            </a:extLst>
          </p:cNvPr>
          <p:cNvSpPr>
            <a:spLocks noGrp="1"/>
          </p:cNvSpPr>
          <p:nvPr>
            <p:ph type="title"/>
          </p:nvPr>
        </p:nvSpPr>
        <p:spPr>
          <a:xfrm>
            <a:off x="588263" y="457200"/>
            <a:ext cx="11018520" cy="983234"/>
          </a:xfrm>
        </p:spPr>
        <p:txBody>
          <a:bodyPr/>
          <a:lstStyle/>
          <a:p>
            <a:r>
              <a:rPr lang="en-US"/>
              <a:t>Click to edit Master title style</a:t>
            </a:r>
          </a:p>
        </p:txBody>
      </p:sp>
    </p:spTree>
    <p:extLst>
      <p:ext uri="{BB962C8B-B14F-4D97-AF65-F5344CB8AC3E}">
        <p14:creationId xmlns:p14="http://schemas.microsoft.com/office/powerpoint/2010/main" val="2066878201"/>
      </p:ext>
    </p:extLst>
  </p:cSld>
  <p:clrMapOvr>
    <a:masterClrMapping/>
  </p:clrMapOvr>
  <p:transition>
    <p:fade/>
  </p:transition>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3749">
          <p15:clr>
            <a:srgbClr val="5ACBF0"/>
          </p15:clr>
        </p15:guide>
        <p15:guide id="7" pos="3931">
          <p15:clr>
            <a:srgbClr val="5ACBF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Three picture content">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2613" y="5689600"/>
            <a:ext cx="3475037" cy="579438"/>
          </a:xfrm>
        </p:spPr>
        <p:txBody>
          <a:bodyPr/>
          <a:lstStyle>
            <a:lvl1pPr marL="0" indent="0" algn="ctr">
              <a:spcBef>
                <a:spcPts val="0"/>
              </a:spcBef>
              <a:buNone/>
              <a:defRPr sz="2000"/>
            </a:lvl1pPr>
          </a:lstStyle>
          <a:p>
            <a:pPr lvl="0"/>
            <a:r>
              <a:rPr lang="en-US"/>
              <a:t>Edit Master text</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gray">
          <a:xfrm>
            <a:off x="582612" y="2025650"/>
            <a:ext cx="3474720" cy="3474720"/>
          </a:xfrm>
          <a:blipFill>
            <a:blip r:embed="rId2"/>
            <a:stretch>
              <a:fillRect/>
            </a:stretch>
          </a:blipFill>
        </p:spPr>
        <p:txBody>
          <a:bodyPr lIns="0" tIns="0" rIns="0" bIns="1005840" anchor="ctr" anchorCtr="0">
            <a:noAutofit/>
          </a:bodyPr>
          <a:lstStyle>
            <a:lvl1pPr marL="0" indent="0" algn="ctr">
              <a:lnSpc>
                <a:spcPct val="100000"/>
              </a:lnSpc>
              <a:buNone/>
              <a:defRPr sz="800" b="1">
                <a:solidFill>
                  <a:srgbClr val="FFFFFF"/>
                </a:solidFill>
                <a:latin typeface="+mn-lt"/>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p:txBody>
      </p:sp>
      <p:sp>
        <p:nvSpPr>
          <p:cNvPr id="12" name="Text Placeholder 3">
            <a:extLst>
              <a:ext uri="{FF2B5EF4-FFF2-40B4-BE49-F238E27FC236}">
                <a16:creationId xmlns:a16="http://schemas.microsoft.com/office/drawing/2014/main" id="{7E8A9C08-F392-459F-B90B-EDBF4A830C55}"/>
              </a:ext>
            </a:extLst>
          </p:cNvPr>
          <p:cNvSpPr>
            <a:spLocks noGrp="1"/>
          </p:cNvSpPr>
          <p:nvPr>
            <p:ph type="body" sz="quarter" idx="17"/>
          </p:nvPr>
        </p:nvSpPr>
        <p:spPr>
          <a:xfrm>
            <a:off x="4358640" y="5689600"/>
            <a:ext cx="3475037" cy="579438"/>
          </a:xfrm>
        </p:spPr>
        <p:txBody>
          <a:bodyPr/>
          <a:lstStyle>
            <a:lvl1pPr marL="0" indent="0" algn="ctr">
              <a:spcBef>
                <a:spcPts val="0"/>
              </a:spcBef>
              <a:buNone/>
              <a:defRPr sz="2000"/>
            </a:lvl1pPr>
          </a:lstStyle>
          <a:p>
            <a:pPr lvl="0"/>
            <a:r>
              <a:rPr lang="en-US"/>
              <a:t>Edit Master text</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7E401A97-B3D4-43E4-9B09-8AD4B6B26068}"/>
              </a:ext>
            </a:extLst>
          </p:cNvPr>
          <p:cNvSpPr>
            <a:spLocks noGrp="1"/>
          </p:cNvSpPr>
          <p:nvPr>
            <p:ph type="pic" sz="quarter" idx="14" hasCustomPrompt="1"/>
          </p:nvPr>
        </p:nvSpPr>
        <p:spPr bwMode="gray">
          <a:xfrm>
            <a:off x="4358640" y="2025650"/>
            <a:ext cx="3474720" cy="3474720"/>
          </a:xfrm>
          <a:blipFill>
            <a:blip r:embed="rId2"/>
            <a:stretch>
              <a:fillRect/>
            </a:stretch>
          </a:blipFill>
        </p:spPr>
        <p:txBody>
          <a:bodyPr lIns="0" tIns="0" rIns="0" bIns="1005840" anchor="ctr" anchorCtr="0">
            <a:noAutofit/>
          </a:bodyPr>
          <a:lstStyle>
            <a:lvl1pPr marL="0" indent="0" algn="ctr">
              <a:lnSpc>
                <a:spcPct val="100000"/>
              </a:lnSpc>
              <a:buNone/>
              <a:defRPr sz="800" b="1">
                <a:solidFill>
                  <a:srgbClr val="FFFFFF"/>
                </a:solidFill>
                <a:latin typeface="+mn-lt"/>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8134351" y="5689600"/>
            <a:ext cx="3475037" cy="579438"/>
          </a:xfrm>
        </p:spPr>
        <p:txBody>
          <a:bodyPr/>
          <a:lstStyle>
            <a:lvl1pPr marL="0" indent="0" algn="ctr">
              <a:spcBef>
                <a:spcPts val="0"/>
              </a:spcBef>
              <a:buNone/>
              <a:defRPr sz="2000"/>
            </a:lvl1pPr>
          </a:lstStyle>
          <a:p>
            <a:pPr lvl="0"/>
            <a:r>
              <a:rPr lang="en-US"/>
              <a:t>Edit Master text</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gray">
          <a:xfrm>
            <a:off x="8132063" y="2025650"/>
            <a:ext cx="3474720" cy="3474720"/>
          </a:xfrm>
          <a:blipFill>
            <a:blip r:embed="rId2"/>
            <a:stretch>
              <a:fillRect/>
            </a:stretch>
          </a:blipFill>
        </p:spPr>
        <p:txBody>
          <a:bodyPr lIns="0" tIns="0" rIns="0" bIns="1005840" anchor="ctr" anchorCtr="0">
            <a:noAutofit/>
          </a:bodyPr>
          <a:lstStyle>
            <a:lvl1pPr marL="0" indent="0" algn="ctr">
              <a:lnSpc>
                <a:spcPct val="100000"/>
              </a:lnSpc>
              <a:buNone/>
              <a:defRPr sz="800" b="1">
                <a:solidFill>
                  <a:srgbClr val="FFFFFF"/>
                </a:solidFill>
                <a:latin typeface="+mn-lt"/>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p:txBody>
      </p:sp>
      <p:sp>
        <p:nvSpPr>
          <p:cNvPr id="3" name="Title 2">
            <a:extLst>
              <a:ext uri="{FF2B5EF4-FFF2-40B4-BE49-F238E27FC236}">
                <a16:creationId xmlns:a16="http://schemas.microsoft.com/office/drawing/2014/main" id="{F260F77E-464D-46F7-A8F8-6F281DAB0C7A}"/>
              </a:ext>
            </a:extLst>
          </p:cNvPr>
          <p:cNvSpPr>
            <a:spLocks noGrp="1"/>
          </p:cNvSpPr>
          <p:nvPr>
            <p:ph type="title"/>
          </p:nvPr>
        </p:nvSpPr>
        <p:spPr>
          <a:xfrm>
            <a:off x="588263" y="457200"/>
            <a:ext cx="11018520" cy="983234"/>
          </a:xfrm>
        </p:spPr>
        <p:txBody>
          <a:bodyPr/>
          <a:lstStyle/>
          <a:p>
            <a:r>
              <a:rPr lang="en-US"/>
              <a:t>Click to edit Master title style</a:t>
            </a:r>
          </a:p>
        </p:txBody>
      </p:sp>
    </p:spTree>
    <p:extLst>
      <p:ext uri="{BB962C8B-B14F-4D97-AF65-F5344CB8AC3E}">
        <p14:creationId xmlns:p14="http://schemas.microsoft.com/office/powerpoint/2010/main" val="281540810"/>
      </p:ext>
    </p:extLst>
  </p:cSld>
  <p:clrMapOvr>
    <a:masterClrMapping/>
  </p:clrMapOvr>
  <p:transition>
    <p:fade/>
  </p:transition>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2557">
          <p15:clr>
            <a:srgbClr val="5ACBF0"/>
          </p15:clr>
        </p15:guide>
        <p15:guide id="7" pos="2744">
          <p15:clr>
            <a:srgbClr val="5ACBF0"/>
          </p15:clr>
        </p15:guide>
        <p15:guide id="8" pos="4936">
          <p15:clr>
            <a:srgbClr val="5ACBF0"/>
          </p15:clr>
        </p15:guide>
        <p15:guide id="9" pos="5123">
          <p15:clr>
            <a:srgbClr val="5ACBF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Four picture content">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2613" y="4753938"/>
            <a:ext cx="2532888" cy="1515100"/>
          </a:xfrm>
        </p:spPr>
        <p:txBody>
          <a:bodyPr/>
          <a:lstStyle>
            <a:lvl1pPr marL="0" indent="0" algn="ctr">
              <a:spcBef>
                <a:spcPts val="0"/>
              </a:spcBef>
              <a:buNone/>
              <a:defRPr sz="2000"/>
            </a:lvl1pPr>
          </a:lstStyle>
          <a:p>
            <a:pPr lvl="0"/>
            <a:r>
              <a:rPr lang="en-US"/>
              <a:t>Edit Master text</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gray">
          <a:xfrm>
            <a:off x="582612" y="2025650"/>
            <a:ext cx="2532888" cy="2532888"/>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FFFFFF"/>
                </a:solidFill>
                <a:latin typeface="+mn-lt"/>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p:txBody>
      </p:sp>
      <p:sp>
        <p:nvSpPr>
          <p:cNvPr id="12" name="Text Placeholder 3">
            <a:extLst>
              <a:ext uri="{FF2B5EF4-FFF2-40B4-BE49-F238E27FC236}">
                <a16:creationId xmlns:a16="http://schemas.microsoft.com/office/drawing/2014/main" id="{7E8A9C08-F392-459F-B90B-EDBF4A830C55}"/>
              </a:ext>
            </a:extLst>
          </p:cNvPr>
          <p:cNvSpPr>
            <a:spLocks noGrp="1"/>
          </p:cNvSpPr>
          <p:nvPr>
            <p:ph type="body" sz="quarter" idx="17"/>
          </p:nvPr>
        </p:nvSpPr>
        <p:spPr>
          <a:xfrm>
            <a:off x="3413908" y="4753938"/>
            <a:ext cx="2532888" cy="1515100"/>
          </a:xfrm>
        </p:spPr>
        <p:txBody>
          <a:bodyPr/>
          <a:lstStyle>
            <a:lvl1pPr marL="0" indent="0" algn="ctr">
              <a:spcBef>
                <a:spcPts val="0"/>
              </a:spcBef>
              <a:buNone/>
              <a:defRPr sz="2000"/>
            </a:lvl1pPr>
          </a:lstStyle>
          <a:p>
            <a:pPr lvl="0"/>
            <a:r>
              <a:rPr lang="en-US"/>
              <a:t>Edit Master text</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7E401A97-B3D4-43E4-9B09-8AD4B6B26068}"/>
              </a:ext>
            </a:extLst>
          </p:cNvPr>
          <p:cNvSpPr>
            <a:spLocks noGrp="1"/>
          </p:cNvSpPr>
          <p:nvPr>
            <p:ph type="pic" sz="quarter" idx="14" hasCustomPrompt="1"/>
          </p:nvPr>
        </p:nvSpPr>
        <p:spPr bwMode="gray">
          <a:xfrm>
            <a:off x="3413908" y="2025650"/>
            <a:ext cx="2532888" cy="2532888"/>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FFFFFF"/>
                </a:solidFill>
                <a:latin typeface="+mn-lt"/>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6245204" y="4753938"/>
            <a:ext cx="2532888" cy="1515100"/>
          </a:xfrm>
        </p:spPr>
        <p:txBody>
          <a:bodyPr/>
          <a:lstStyle>
            <a:lvl1pPr marL="0" indent="0" algn="ctr">
              <a:spcBef>
                <a:spcPts val="0"/>
              </a:spcBef>
              <a:buNone/>
              <a:defRPr sz="2000"/>
            </a:lvl1pPr>
          </a:lstStyle>
          <a:p>
            <a:pPr lvl="0"/>
            <a:r>
              <a:rPr lang="en-US"/>
              <a:t>Edit Master text</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gray">
          <a:xfrm>
            <a:off x="6245204" y="2025650"/>
            <a:ext cx="2532888" cy="2532888"/>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FFFFFF"/>
                </a:solidFill>
                <a:latin typeface="+mn-lt"/>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p:txBody>
      </p:sp>
      <p:sp>
        <p:nvSpPr>
          <p:cNvPr id="15" name="Text Placeholder 3">
            <a:extLst>
              <a:ext uri="{FF2B5EF4-FFF2-40B4-BE49-F238E27FC236}">
                <a16:creationId xmlns:a16="http://schemas.microsoft.com/office/drawing/2014/main" id="{38E883C1-8203-4549-AF30-B96AEC45AC68}"/>
              </a:ext>
            </a:extLst>
          </p:cNvPr>
          <p:cNvSpPr>
            <a:spLocks noGrp="1"/>
          </p:cNvSpPr>
          <p:nvPr>
            <p:ph type="body" sz="quarter" idx="20"/>
          </p:nvPr>
        </p:nvSpPr>
        <p:spPr>
          <a:xfrm>
            <a:off x="9076500" y="4753938"/>
            <a:ext cx="2532888" cy="1515100"/>
          </a:xfrm>
        </p:spPr>
        <p:txBody>
          <a:bodyPr/>
          <a:lstStyle>
            <a:lvl1pPr marL="0" indent="0" algn="ctr">
              <a:spcBef>
                <a:spcPts val="0"/>
              </a:spcBef>
              <a:buNone/>
              <a:defRPr sz="2000"/>
            </a:lvl1pPr>
          </a:lstStyle>
          <a:p>
            <a:pPr lvl="0"/>
            <a:r>
              <a:rPr lang="en-US"/>
              <a:t>Edit Master text</a:t>
            </a:r>
          </a:p>
        </p:txBody>
      </p:sp>
      <p:sp>
        <p:nvSpPr>
          <p:cNvPr id="14" name="Picture Placeholder" descr="This photo is a 'placeholder' only. Drag or drop your photo here, or click and tap the center to insert a photo.">
            <a:extLst>
              <a:ext uri="{FF2B5EF4-FFF2-40B4-BE49-F238E27FC236}">
                <a16:creationId xmlns:a16="http://schemas.microsoft.com/office/drawing/2014/main" id="{BBD58C33-921C-42F1-9803-1C798DB548C2}"/>
              </a:ext>
            </a:extLst>
          </p:cNvPr>
          <p:cNvSpPr>
            <a:spLocks noGrp="1"/>
          </p:cNvSpPr>
          <p:nvPr>
            <p:ph type="pic" sz="quarter" idx="19" hasCustomPrompt="1"/>
          </p:nvPr>
        </p:nvSpPr>
        <p:spPr bwMode="gray">
          <a:xfrm>
            <a:off x="9076500" y="2025650"/>
            <a:ext cx="2532888" cy="2532888"/>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FFFFFF"/>
                </a:solidFill>
                <a:latin typeface="+mn-lt"/>
                <a:cs typeface="Segoe UI" panose="020B0502040204020203" pitchFamily="34" charset="0"/>
              </a:defRPr>
            </a:lvl1pPr>
          </a:lstStyle>
          <a:p>
            <a:r>
              <a:rPr lang="en-US" dirty="0"/>
              <a:t>Dag &amp; drop your photo here </a:t>
            </a:r>
            <a:br>
              <a:rPr lang="en-US" dirty="0"/>
            </a:br>
            <a:r>
              <a:rPr lang="en-US" dirty="0"/>
              <a:t>or click or tap icon below </a:t>
            </a:r>
            <a:br>
              <a:rPr lang="en-US" dirty="0"/>
            </a:br>
            <a:r>
              <a:rPr lang="en-US" dirty="0"/>
              <a:t>to insert</a:t>
            </a:r>
          </a:p>
        </p:txBody>
      </p:sp>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588263" y="457200"/>
            <a:ext cx="11018520" cy="983234"/>
          </a:xfrm>
        </p:spPr>
        <p:txBody>
          <a:bodyPr/>
          <a:lstStyle/>
          <a:p>
            <a:r>
              <a:rPr lang="en-US"/>
              <a:t>Click to edit Master title style</a:t>
            </a:r>
          </a:p>
        </p:txBody>
      </p:sp>
    </p:spTree>
    <p:extLst>
      <p:ext uri="{BB962C8B-B14F-4D97-AF65-F5344CB8AC3E}">
        <p14:creationId xmlns:p14="http://schemas.microsoft.com/office/powerpoint/2010/main" val="1169392880"/>
      </p:ext>
    </p:extLst>
  </p:cSld>
  <p:clrMapOvr>
    <a:masterClrMapping/>
  </p:clrMapOvr>
  <p:transition>
    <p:fade/>
  </p:transition>
  <p:extLst>
    <p:ext uri="{DCECCB84-F9BA-43D5-87BE-67443E8EF086}">
      <p15:sldGuideLst xmlns:p15="http://schemas.microsoft.com/office/powerpoint/2012/main">
        <p15:guide id="3" orient="horz" pos="2993">
          <p15:clr>
            <a:srgbClr val="5ACBF0"/>
          </p15:clr>
        </p15:guide>
        <p15:guide id="4" orient="horz" pos="1276">
          <p15:clr>
            <a:srgbClr val="5ACBF0"/>
          </p15:clr>
        </p15:guide>
        <p15:guide id="5" orient="horz" pos="288">
          <p15:clr>
            <a:srgbClr val="5ACBF0"/>
          </p15:clr>
        </p15:guide>
        <p15:guide id="6" pos="1963">
          <p15:clr>
            <a:srgbClr val="5ACBF0"/>
          </p15:clr>
        </p15:guide>
        <p15:guide id="7" pos="2150">
          <p15:clr>
            <a:srgbClr val="5ACBF0"/>
          </p15:clr>
        </p15:guide>
        <p15:guide id="8" pos="3746">
          <p15:clr>
            <a:srgbClr val="5ACBF0"/>
          </p15:clr>
        </p15:guide>
        <p15:guide id="9" pos="3934">
          <p15:clr>
            <a:srgbClr val="5ACBF0"/>
          </p15:clr>
        </p15:guide>
        <p15:guide id="10" pos="5530">
          <p15:clr>
            <a:srgbClr val="5ACBF0"/>
          </p15:clr>
        </p15:guide>
        <p15:guide id="11" pos="5716">
          <p15:clr>
            <a:srgbClr val="5ACBF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Screenshot and caption">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9D883269-C75C-4B87-8CD9-BE4E94E2BFF3}"/>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52C923CE-7CB3-4CF0-AAA2-722B1683A109}"/>
              </a:ext>
            </a:extLst>
          </p:cNvPr>
          <p:cNvSpPr>
            <a:spLocks noGrp="1"/>
          </p:cNvSpPr>
          <p:nvPr>
            <p:ph type="body" sz="quarter" idx="13" hasCustomPrompt="1"/>
          </p:nvPr>
        </p:nvSpPr>
        <p:spPr>
          <a:xfrm>
            <a:off x="8115300" y="2017713"/>
            <a:ext cx="3494088" cy="4251325"/>
          </a:xfrm>
        </p:spPr>
        <p:txBody>
          <a:bodyPr/>
          <a:lstStyle>
            <a:lvl1pPr marL="0" indent="0">
              <a:buFontTx/>
              <a:buNone/>
              <a:defRPr sz="2000"/>
            </a:lvl1pPr>
          </a:lstStyle>
          <a:p>
            <a:pPr lvl="0"/>
            <a:r>
              <a:rPr lang="en-US"/>
              <a:t>Add a caption</a:t>
            </a:r>
          </a:p>
        </p:txBody>
      </p:sp>
      <p:sp>
        <p:nvSpPr>
          <p:cNvPr id="3" name="Picture Placeholder 2" descr="This screenshot is a 'placeholder' only. Drag or drop your screen shot here, or click and tap the center to insert a photo.">
            <a:extLst>
              <a:ext uri="{FF2B5EF4-FFF2-40B4-BE49-F238E27FC236}">
                <a16:creationId xmlns:a16="http://schemas.microsoft.com/office/drawing/2014/main" id="{32952E5A-3BE5-4580-872E-DC3A31E8D445}"/>
              </a:ext>
            </a:extLst>
          </p:cNvPr>
          <p:cNvSpPr>
            <a:spLocks noGrp="1"/>
          </p:cNvSpPr>
          <p:nvPr>
            <p:ph type="pic" sz="quarter" idx="12" hasCustomPrompt="1"/>
          </p:nvPr>
        </p:nvSpPr>
        <p:spPr bwMode="gray">
          <a:xfrm>
            <a:off x="582612" y="1436688"/>
            <a:ext cx="7253288" cy="4832350"/>
          </a:xfrm>
          <a:blipFill>
            <a:blip r:embed="rId2"/>
            <a:stretch>
              <a:fillRect/>
            </a:stretch>
          </a:blipFill>
        </p:spPr>
        <p:txBody>
          <a:bodyPr bIns="1005840" anchor="ctr">
            <a:noAutofit/>
          </a:bodyPr>
          <a:lstStyle>
            <a:lvl1pPr marL="0" indent="0" algn="ctr">
              <a:buNone/>
              <a:defRPr sz="1000" b="1">
                <a:solidFill>
                  <a:srgbClr val="000000"/>
                </a:solidFill>
              </a:defRPr>
            </a:lvl1pPr>
          </a:lstStyle>
          <a:p>
            <a:r>
              <a:rPr lang="en-US" dirty="0"/>
              <a:t>Drag &amp; drop a screenshot </a:t>
            </a:r>
            <a:br>
              <a:rPr lang="en-US" dirty="0"/>
            </a:br>
            <a:r>
              <a:rPr lang="en-US" dirty="0"/>
              <a:t>here or click or tap icon </a:t>
            </a:r>
            <a:br>
              <a:rPr lang="en-US" dirty="0"/>
            </a:br>
            <a:r>
              <a:rPr lang="en-US" dirty="0"/>
              <a:t>below to insert </a:t>
            </a:r>
          </a:p>
        </p:txBody>
      </p:sp>
    </p:spTree>
    <p:extLst>
      <p:ext uri="{BB962C8B-B14F-4D97-AF65-F5344CB8AC3E}">
        <p14:creationId xmlns:p14="http://schemas.microsoft.com/office/powerpoint/2010/main" val="967169016"/>
      </p:ext>
    </p:extLst>
  </p:cSld>
  <p:clrMapOvr>
    <a:masterClrMapping/>
  </p:clrMapOvr>
  <p:transition>
    <p:fade/>
  </p:transition>
  <p:extLst>
    <p:ext uri="{DCECCB84-F9BA-43D5-87BE-67443E8EF086}">
      <p15:sldGuideLst xmlns:p15="http://schemas.microsoft.com/office/powerpoint/2012/main">
        <p15:guide id="20" pos="4937">
          <p15:clr>
            <a:srgbClr val="5ACBF0"/>
          </p15:clr>
        </p15:guide>
        <p15:guide id="21" pos="5112">
          <p15:clr>
            <a:srgbClr val="5ACBF0"/>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Agenda">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D31026A-4A74-439D-A8F5-DB82A03E713C}"/>
              </a:ext>
            </a:extLst>
          </p:cNvPr>
          <p:cNvSpPr>
            <a:spLocks noGrp="1"/>
          </p:cNvSpPr>
          <p:nvPr>
            <p:ph type="title"/>
          </p:nvPr>
        </p:nvSpPr>
        <p:spPr>
          <a:xfrm>
            <a:off x="584200" y="2305840"/>
            <a:ext cx="3468956" cy="3963193"/>
          </a:xfrm>
        </p:spPr>
        <p:txBody>
          <a:bodyPr/>
          <a:lstStyle>
            <a:lvl1pPr>
              <a:defRPr sz="3600">
                <a:solidFill>
                  <a:schemeClr val="tx1"/>
                </a:solidFill>
              </a:defRPr>
            </a:lvl1pPr>
          </a:lstStyle>
          <a:p>
            <a:r>
              <a:rPr lang="en-US"/>
              <a:t>Click to edit Master title style</a:t>
            </a:r>
          </a:p>
        </p:txBody>
      </p:sp>
      <p:sp>
        <p:nvSpPr>
          <p:cNvPr id="7" name="Text Placeholder 6">
            <a:extLst>
              <a:ext uri="{FF2B5EF4-FFF2-40B4-BE49-F238E27FC236}">
                <a16:creationId xmlns:a16="http://schemas.microsoft.com/office/drawing/2014/main" id="{A08DBB0A-21C9-483B-83DA-E59B5C357879}"/>
              </a:ext>
            </a:extLst>
          </p:cNvPr>
          <p:cNvSpPr>
            <a:spLocks noGrp="1"/>
          </p:cNvSpPr>
          <p:nvPr>
            <p:ph type="body" sz="quarter" idx="10"/>
          </p:nvPr>
        </p:nvSpPr>
        <p:spPr>
          <a:xfrm>
            <a:off x="4646104" y="2447038"/>
            <a:ext cx="6961188" cy="3821999"/>
          </a:xfrm>
        </p:spPr>
        <p:txBody>
          <a:bodyPr/>
          <a:lstStyle>
            <a:lvl1pPr marL="0" indent="0">
              <a:spcAft>
                <a:spcPts val="1200"/>
              </a:spcAft>
              <a:buNone/>
              <a:defRPr sz="2400"/>
            </a:lvl1pPr>
            <a:lvl2pPr marL="228600" indent="0">
              <a:buNone/>
              <a:defRPr/>
            </a:lvl2pPr>
          </a:lstStyle>
          <a:p>
            <a:pPr lvl="0"/>
            <a:r>
              <a:rPr lang="en-US"/>
              <a:t>Edit Master text styles</a:t>
            </a:r>
          </a:p>
        </p:txBody>
      </p:sp>
      <p:cxnSp>
        <p:nvCxnSpPr>
          <p:cNvPr id="4" name="Straight Connector 3">
            <a:extLst>
              <a:ext uri="{FF2B5EF4-FFF2-40B4-BE49-F238E27FC236}">
                <a16:creationId xmlns:a16="http://schemas.microsoft.com/office/drawing/2014/main" id="{B9FD800B-7DF4-487A-ADA4-F44FB0D5A337}"/>
              </a:ext>
              <a:ext uri="{C183D7F6-B498-43B3-948B-1728B52AA6E4}">
                <adec:decorative xmlns:adec="http://schemas.microsoft.com/office/drawing/2017/decorative" val="1"/>
              </a:ext>
            </a:extLst>
          </p:cNvPr>
          <p:cNvCxnSpPr/>
          <p:nvPr/>
        </p:nvCxnSpPr>
        <p:spPr>
          <a:xfrm>
            <a:off x="588263" y="2017713"/>
            <a:ext cx="3477325" cy="0"/>
          </a:xfrm>
          <a:prstGeom prst="line">
            <a:avLst/>
          </a:prstGeom>
          <a:ln w="285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317D0DD9-81B9-4F58-9346-51EE2B8F81A3}"/>
              </a:ext>
              <a:ext uri="{C183D7F6-B498-43B3-948B-1728B52AA6E4}">
                <adec:decorative xmlns:adec="http://schemas.microsoft.com/office/drawing/2017/decorative" val="1"/>
              </a:ext>
            </a:extLst>
          </p:cNvPr>
          <p:cNvCxnSpPr>
            <a:cxnSpLocks/>
          </p:cNvCxnSpPr>
          <p:nvPr/>
        </p:nvCxnSpPr>
        <p:spPr>
          <a:xfrm>
            <a:off x="4648200" y="2017713"/>
            <a:ext cx="6961188" cy="0"/>
          </a:xfrm>
          <a:prstGeom prst="line">
            <a:avLst/>
          </a:prstGeom>
          <a:ln w="12700">
            <a:solidFill>
              <a:schemeClr val="tx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29696507"/>
      </p:ext>
    </p:extLst>
  </p:cSld>
  <p:clrMapOvr>
    <a:masterClrMapping/>
  </p:clrMapOvr>
  <p:transition>
    <p:fade/>
  </p:transition>
  <p:extLst>
    <p:ext uri="{DCECCB84-F9BA-43D5-87BE-67443E8EF086}">
      <p15:sldGuideLst xmlns:p15="http://schemas.microsoft.com/office/powerpoint/2012/main">
        <p15:guide id="12" pos="2561">
          <p15:clr>
            <a:srgbClr val="5ACBF0"/>
          </p15:clr>
        </p15:guide>
        <p15:guide id="13" pos="2744">
          <p15:clr>
            <a:srgbClr val="5ACBF0"/>
          </p15:clr>
        </p15:guide>
        <p15:guide id="28" orient="horz" pos="905">
          <p15:clr>
            <a:srgbClr val="5ACBF0"/>
          </p15:clr>
        </p15:guide>
        <p15:guide id="29" orient="horz" pos="1271">
          <p15:clr>
            <a:srgbClr val="5ACBF0"/>
          </p15:clr>
        </p15:guide>
        <p15:guide id="32" orient="horz" pos="1728">
          <p15:clr>
            <a:srgbClr val="FBAE40"/>
          </p15:clr>
        </p15:guide>
        <p15:guide id="33" pos="2928">
          <p15:clr>
            <a:srgbClr val="5ACBF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Title and text side by s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EDEC010-DDB9-42D4-B78F-4D54E3BEA4FF}"/>
              </a:ext>
              <a:ext uri="{C183D7F6-B498-43B3-948B-1728B52AA6E4}">
                <adec:decorative xmlns:adec="http://schemas.microsoft.com/office/drawing/2017/decorative" val="1"/>
              </a:ext>
            </a:extLst>
          </p:cNvPr>
          <p:cNvSpPr/>
          <p:nvPr/>
        </p:nvSpPr>
        <p:spPr bwMode="blackWhite">
          <a:xfrm>
            <a:off x="0" y="0"/>
            <a:ext cx="4356100" cy="6858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4" name="Text Placeholder 6">
            <a:extLst>
              <a:ext uri="{FF2B5EF4-FFF2-40B4-BE49-F238E27FC236}">
                <a16:creationId xmlns:a16="http://schemas.microsoft.com/office/drawing/2014/main" id="{55F69672-DC8B-4F90-8167-6367A65F8F78}"/>
              </a:ext>
            </a:extLst>
          </p:cNvPr>
          <p:cNvSpPr>
            <a:spLocks noGrp="1"/>
          </p:cNvSpPr>
          <p:nvPr>
            <p:ph type="body" sz="quarter" idx="10"/>
          </p:nvPr>
        </p:nvSpPr>
        <p:spPr>
          <a:xfrm>
            <a:off x="4938315" y="585788"/>
            <a:ext cx="6669658" cy="5683250"/>
          </a:xfrm>
        </p:spPr>
        <p:txBody>
          <a:bodyPr anchor="ctr" anchorCtr="0"/>
          <a:lstStyle>
            <a:lvl1pPr marL="0" indent="0">
              <a:spcAft>
                <a:spcPts val="1200"/>
              </a:spcAft>
              <a:buNone/>
              <a:defRPr sz="2800"/>
            </a:lvl1pPr>
            <a:lvl2pPr marL="228600" indent="0">
              <a:buNone/>
              <a:defRPr/>
            </a:lvl2pPr>
          </a:lstStyle>
          <a:p>
            <a:pPr lvl="0"/>
            <a:r>
              <a:rPr lang="en-US"/>
              <a:t>Edit Master text styles</a:t>
            </a:r>
          </a:p>
        </p:txBody>
      </p:sp>
      <p:sp>
        <p:nvSpPr>
          <p:cNvPr id="5" name="Title 4">
            <a:extLst>
              <a:ext uri="{FF2B5EF4-FFF2-40B4-BE49-F238E27FC236}">
                <a16:creationId xmlns:a16="http://schemas.microsoft.com/office/drawing/2014/main" id="{CCF6E003-50E5-45D8-A623-8E629A545CBD}"/>
              </a:ext>
            </a:extLst>
          </p:cNvPr>
          <p:cNvSpPr>
            <a:spLocks noGrp="1"/>
          </p:cNvSpPr>
          <p:nvPr>
            <p:ph type="title" hasCustomPrompt="1"/>
          </p:nvPr>
        </p:nvSpPr>
        <p:spPr>
          <a:xfrm>
            <a:off x="588263" y="585788"/>
            <a:ext cx="3183637" cy="5683250"/>
          </a:xfrm>
        </p:spPr>
        <p:txBody>
          <a:bodyPr anchor="ctr"/>
          <a:lstStyle>
            <a:lvl1pPr>
              <a:defRPr>
                <a:solidFill>
                  <a:schemeClr val="bg1"/>
                </a:solidFill>
              </a:defRPr>
            </a:lvl1pPr>
          </a:lstStyle>
          <a:p>
            <a:r>
              <a:rPr lang="en-US"/>
              <a:t>Title</a:t>
            </a:r>
          </a:p>
        </p:txBody>
      </p:sp>
    </p:spTree>
    <p:extLst>
      <p:ext uri="{BB962C8B-B14F-4D97-AF65-F5344CB8AC3E}">
        <p14:creationId xmlns:p14="http://schemas.microsoft.com/office/powerpoint/2010/main" val="3966327696"/>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14" pos="3110">
          <p15:clr>
            <a:srgbClr val="5ACBF0"/>
          </p15:clr>
        </p15:guide>
        <p15:guide id="29" orient="horz" pos="2160">
          <p15:clr>
            <a:srgbClr val="FDE53C"/>
          </p15:clr>
        </p15:guide>
        <p15:guide id="30" pos="2376">
          <p15:clr>
            <a:srgbClr val="5ACBF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Title and text side by side 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EDEC010-DDB9-42D4-B78F-4D54E3BEA4FF}"/>
              </a:ext>
              <a:ext uri="{C183D7F6-B498-43B3-948B-1728B52AA6E4}">
                <adec:decorative xmlns:adec="http://schemas.microsoft.com/office/drawing/2017/decorative" val="1"/>
              </a:ext>
            </a:extLst>
          </p:cNvPr>
          <p:cNvSpPr/>
          <p:nvPr/>
        </p:nvSpPr>
        <p:spPr bwMode="blackWhite">
          <a:xfrm>
            <a:off x="0" y="0"/>
            <a:ext cx="4356100" cy="6858000"/>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4" name="Text Placeholder 6">
            <a:extLst>
              <a:ext uri="{FF2B5EF4-FFF2-40B4-BE49-F238E27FC236}">
                <a16:creationId xmlns:a16="http://schemas.microsoft.com/office/drawing/2014/main" id="{55F69672-DC8B-4F90-8167-6367A65F8F78}"/>
              </a:ext>
            </a:extLst>
          </p:cNvPr>
          <p:cNvSpPr>
            <a:spLocks noGrp="1"/>
          </p:cNvSpPr>
          <p:nvPr>
            <p:ph type="body" sz="quarter" idx="10"/>
          </p:nvPr>
        </p:nvSpPr>
        <p:spPr>
          <a:xfrm>
            <a:off x="4938315" y="585788"/>
            <a:ext cx="6669658" cy="5683250"/>
          </a:xfrm>
        </p:spPr>
        <p:txBody>
          <a:bodyPr anchor="ctr" anchorCtr="0"/>
          <a:lstStyle>
            <a:lvl1pPr marL="0" indent="0">
              <a:spcAft>
                <a:spcPts val="1200"/>
              </a:spcAft>
              <a:buNone/>
              <a:defRPr sz="2800"/>
            </a:lvl1pPr>
            <a:lvl2pPr marL="228600" indent="0">
              <a:buNone/>
              <a:defRPr/>
            </a:lvl2pPr>
          </a:lstStyle>
          <a:p>
            <a:pPr lvl="0"/>
            <a:r>
              <a:rPr lang="en-US"/>
              <a:t>Edit Master text styles</a:t>
            </a:r>
          </a:p>
        </p:txBody>
      </p:sp>
      <p:sp>
        <p:nvSpPr>
          <p:cNvPr id="5" name="Title 4">
            <a:extLst>
              <a:ext uri="{FF2B5EF4-FFF2-40B4-BE49-F238E27FC236}">
                <a16:creationId xmlns:a16="http://schemas.microsoft.com/office/drawing/2014/main" id="{CCF6E003-50E5-45D8-A623-8E629A545CBD}"/>
              </a:ext>
            </a:extLst>
          </p:cNvPr>
          <p:cNvSpPr>
            <a:spLocks noGrp="1"/>
          </p:cNvSpPr>
          <p:nvPr>
            <p:ph type="title" hasCustomPrompt="1"/>
          </p:nvPr>
        </p:nvSpPr>
        <p:spPr>
          <a:xfrm>
            <a:off x="588263" y="585788"/>
            <a:ext cx="3183637" cy="5683250"/>
          </a:xfrm>
        </p:spPr>
        <p:txBody>
          <a:bodyPr anchor="ctr"/>
          <a:lstStyle>
            <a:lvl1pPr>
              <a:defRPr>
                <a:solidFill>
                  <a:schemeClr val="tx1"/>
                </a:solidFill>
              </a:defRPr>
            </a:lvl1pPr>
          </a:lstStyle>
          <a:p>
            <a:r>
              <a:rPr lang="en-US"/>
              <a:t>Title</a:t>
            </a:r>
          </a:p>
        </p:txBody>
      </p:sp>
    </p:spTree>
    <p:extLst>
      <p:ext uri="{BB962C8B-B14F-4D97-AF65-F5344CB8AC3E}">
        <p14:creationId xmlns:p14="http://schemas.microsoft.com/office/powerpoint/2010/main" val="260235126"/>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14" pos="3110">
          <p15:clr>
            <a:srgbClr val="5ACBF0"/>
          </p15:clr>
        </p15:guide>
        <p15:guide id="29" orient="horz" pos="2160">
          <p15:clr>
            <a:srgbClr val="FDE53C"/>
          </p15:clr>
        </p15:guide>
        <p15:guide id="30" pos="2376">
          <p15:clr>
            <a:srgbClr val="5ACBF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Title and text side by side 2">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C35867F2-3994-4092-B53B-5792FEE69887}"/>
              </a:ext>
              <a:ext uri="{C183D7F6-B498-43B3-948B-1728B52AA6E4}">
                <adec:decorative xmlns:adec="http://schemas.microsoft.com/office/drawing/2017/decorative" val="1"/>
              </a:ext>
            </a:extLst>
          </p:cNvPr>
          <p:cNvCxnSpPr/>
          <p:nvPr/>
        </p:nvCxnSpPr>
        <p:spPr>
          <a:xfrm>
            <a:off x="4356100" y="2578100"/>
            <a:ext cx="0" cy="1701800"/>
          </a:xfrm>
          <a:prstGeom prst="line">
            <a:avLst/>
          </a:prstGeom>
          <a:ln w="285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3" name="Text Placeholder 2">
            <a:extLst>
              <a:ext uri="{FF2B5EF4-FFF2-40B4-BE49-F238E27FC236}">
                <a16:creationId xmlns:a16="http://schemas.microsoft.com/office/drawing/2014/main" id="{A4015781-2431-48C9-AEF1-52FBD41AF3FC}"/>
              </a:ext>
            </a:extLst>
          </p:cNvPr>
          <p:cNvSpPr>
            <a:spLocks noGrp="1"/>
          </p:cNvSpPr>
          <p:nvPr>
            <p:ph type="body" sz="quarter" idx="11"/>
          </p:nvPr>
        </p:nvSpPr>
        <p:spPr>
          <a:xfrm>
            <a:off x="4941888" y="585788"/>
            <a:ext cx="6667500" cy="5683249"/>
          </a:xfrm>
        </p:spPr>
        <p:txBody>
          <a:bodyPr anchor="ctr"/>
          <a:lstStyle>
            <a:lvl1pPr marL="0" indent="0">
              <a:buNone/>
              <a:defRPr/>
            </a:lvl1pPr>
          </a:lstStyle>
          <a:p>
            <a:pPr lvl="0"/>
            <a:r>
              <a:rPr lang="en-US"/>
              <a:t>Edit Master text styles</a:t>
            </a:r>
          </a:p>
        </p:txBody>
      </p:sp>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8263" y="585788"/>
            <a:ext cx="3182027" cy="5683250"/>
          </a:xfrm>
        </p:spPr>
        <p:txBody>
          <a:bodyPr anchor="ctr"/>
          <a:lstStyle>
            <a:lvl1pPr>
              <a:defRPr/>
            </a:lvl1pPr>
          </a:lstStyle>
          <a:p>
            <a:r>
              <a:rPr lang="en-US"/>
              <a:t>Title</a:t>
            </a:r>
          </a:p>
        </p:txBody>
      </p:sp>
    </p:spTree>
    <p:extLst>
      <p:ext uri="{BB962C8B-B14F-4D97-AF65-F5344CB8AC3E}">
        <p14:creationId xmlns:p14="http://schemas.microsoft.com/office/powerpoint/2010/main" val="1824605468"/>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29" orient="horz" pos="2160">
          <p15:clr>
            <a:srgbClr val="FDE53C"/>
          </p15:clr>
        </p15:guide>
        <p15:guide id="30" pos="2376">
          <p15:clr>
            <a:srgbClr val="5ACBF0"/>
          </p15:clr>
        </p15:guide>
        <p15:guide id="31" pos="3113">
          <p15:clr>
            <a:srgbClr val="5ACBF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Dem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3223"/>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rgbClr val="50E6FF"/>
                </a:solidFill>
                <a:effectLst/>
                <a:latin typeface="+mj-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585216" y="3977319"/>
            <a:ext cx="9144000" cy="338554"/>
          </a:xfrm>
          <a:noFill/>
        </p:spPr>
        <p:txBody>
          <a:bodyPr lIns="0" tIns="0" rIns="0" bIns="0">
            <a:spAutoFit/>
          </a:bodyPr>
          <a:lstStyle>
            <a:lvl1pPr marL="0" indent="0">
              <a:spcBef>
                <a:spcPts val="0"/>
              </a:spcBef>
              <a:spcAft>
                <a:spcPts val="0"/>
              </a:spcAft>
              <a:buFont typeface="Arial" panose="020B0604020202020204" pitchFamily="34" charset="0"/>
              <a:buNone/>
              <a:defRPr sz="2200" spc="0" baseline="0">
                <a:gradFill>
                  <a:gsLst>
                    <a:gs pos="0">
                      <a:schemeClr val="tx1"/>
                    </a:gs>
                    <a:gs pos="100000">
                      <a:schemeClr val="tx1"/>
                    </a:gs>
                  </a:gsLst>
                  <a:lin ang="5400000" scaled="0"/>
                </a:gradFill>
                <a:latin typeface="+mn-lt"/>
              </a:defRPr>
            </a:lvl1pPr>
          </a:lstStyle>
          <a:p>
            <a:pPr lvl="0"/>
            <a:r>
              <a:rPr lang="en-US"/>
              <a:t>Speaker name</a:t>
            </a:r>
          </a:p>
        </p:txBody>
      </p:sp>
    </p:spTree>
    <p:extLst>
      <p:ext uri="{BB962C8B-B14F-4D97-AF65-F5344CB8AC3E}">
        <p14:creationId xmlns:p14="http://schemas.microsoft.com/office/powerpoint/2010/main" val="340131099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Demo slide 2">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3223"/>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585216" y="3977319"/>
            <a:ext cx="9144000" cy="338554"/>
          </a:xfrm>
          <a:noFill/>
        </p:spPr>
        <p:txBody>
          <a:bodyPr lIns="0" tIns="0" rIns="0" bIns="0">
            <a:spAutoFit/>
          </a:bodyPr>
          <a:lstStyle>
            <a:lvl1pPr marL="0" indent="0">
              <a:spcBef>
                <a:spcPts val="0"/>
              </a:spcBef>
              <a:spcAft>
                <a:spcPts val="0"/>
              </a:spcAft>
              <a:buFont typeface="Arial" panose="020B0604020202020204" pitchFamily="34" charset="0"/>
              <a:buNone/>
              <a:defRPr sz="2200" spc="0" baseline="0">
                <a:gradFill>
                  <a:gsLst>
                    <a:gs pos="0">
                      <a:schemeClr val="tx1"/>
                    </a:gs>
                    <a:gs pos="100000">
                      <a:schemeClr val="tx1"/>
                    </a:gs>
                  </a:gsLst>
                  <a:lin ang="5400000" scaled="0"/>
                </a:gradFill>
                <a:latin typeface="+mn-lt"/>
              </a:defRPr>
            </a:lvl1pPr>
          </a:lstStyle>
          <a:p>
            <a:pPr lvl="0"/>
            <a:r>
              <a:rPr lang="en-US"/>
              <a:t>Speaker name</a:t>
            </a:r>
          </a:p>
        </p:txBody>
      </p:sp>
    </p:spTree>
    <p:extLst>
      <p:ext uri="{BB962C8B-B14F-4D97-AF65-F5344CB8AC3E}">
        <p14:creationId xmlns:p14="http://schemas.microsoft.com/office/powerpoint/2010/main" val="19517772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7_Front Slide">
    <p:bg>
      <p:bgPr>
        <a:solidFill>
          <a:srgbClr val="00163F"/>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C4163FF6-E12D-C44F-B8C4-6AA3B3C4756C}"/>
              </a:ext>
            </a:extLst>
          </p:cNvPr>
          <p:cNvPicPr>
            <a:picLocks noChangeAspect="1" noChangeArrowheads="1"/>
          </p:cNvPicPr>
          <p:nvPr userDrawn="1"/>
        </p:nvPicPr>
        <p:blipFill>
          <a:blip r:embed="rId2"/>
          <a:srcRect/>
          <a:stretch/>
        </p:blipFill>
        <p:spPr bwMode="auto">
          <a:xfrm>
            <a:off x="8841317" y="6023878"/>
            <a:ext cx="3088216" cy="597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Placeholder 2">
            <a:extLst>
              <a:ext uri="{FF2B5EF4-FFF2-40B4-BE49-F238E27FC236}">
                <a16:creationId xmlns:a16="http://schemas.microsoft.com/office/drawing/2014/main" id="{45676528-FF3E-5E47-BBDE-6D586300B920}"/>
              </a:ext>
            </a:extLst>
          </p:cNvPr>
          <p:cNvSpPr>
            <a:spLocks noGrp="1"/>
          </p:cNvSpPr>
          <p:nvPr>
            <p:ph idx="1"/>
          </p:nvPr>
        </p:nvSpPr>
        <p:spPr>
          <a:xfrm>
            <a:off x="-1" y="1151467"/>
            <a:ext cx="12191999" cy="4667741"/>
          </a:xfrm>
          <a:prstGeom prst="rect">
            <a:avLst/>
          </a:prstGeom>
        </p:spPr>
        <p:txBody>
          <a:bodyPr rtlCol="0">
            <a:normAutofit/>
          </a:bodyPr>
          <a:lstStyle>
            <a:lvl1pPr>
              <a:defRPr baseline="0">
                <a:solidFill>
                  <a:schemeClr val="bg1"/>
                </a:solidFill>
              </a:defRPr>
            </a:lvl1pPr>
            <a:lvl2pPr>
              <a:defRPr baseline="0">
                <a:solidFill>
                  <a:schemeClr val="bg1"/>
                </a:solidFill>
              </a:defRPr>
            </a:lvl2pPr>
            <a:lvl3pPr>
              <a:defRPr baseline="0">
                <a:solidFill>
                  <a:schemeClr val="bg1"/>
                </a:solidFill>
              </a:defRPr>
            </a:lvl3pPr>
            <a:lvl4pPr>
              <a:defRPr baseline="0">
                <a:solidFill>
                  <a:schemeClr val="bg1"/>
                </a:solidFill>
              </a:defRPr>
            </a:lvl4pPr>
            <a:lvl5pPr>
              <a:defRPr baseline="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8" name="Picture 7" descr="A picture containing basketball, game&#10;&#10;Description automatically generated">
            <a:extLst>
              <a:ext uri="{FF2B5EF4-FFF2-40B4-BE49-F238E27FC236}">
                <a16:creationId xmlns:a16="http://schemas.microsoft.com/office/drawing/2014/main" id="{3B45728D-D7FA-324E-826A-E1B76E8AD15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407685" y="3969512"/>
            <a:ext cx="8309091" cy="6858000"/>
          </a:xfrm>
          <a:prstGeom prst="rect">
            <a:avLst/>
          </a:prstGeom>
        </p:spPr>
      </p:pic>
      <p:sp>
        <p:nvSpPr>
          <p:cNvPr id="10" name="Title Placeholder 6">
            <a:extLst>
              <a:ext uri="{FF2B5EF4-FFF2-40B4-BE49-F238E27FC236}">
                <a16:creationId xmlns:a16="http://schemas.microsoft.com/office/drawing/2014/main" id="{16624C7E-9492-F64F-A15C-B20C81F4B4D1}"/>
              </a:ext>
            </a:extLst>
          </p:cNvPr>
          <p:cNvSpPr>
            <a:spLocks noGrp="1" noChangeArrowheads="1"/>
          </p:cNvSpPr>
          <p:nvPr>
            <p:ph type="title"/>
          </p:nvPr>
        </p:nvSpPr>
        <p:spPr bwMode="auto">
          <a:xfrm>
            <a:off x="0" y="0"/>
            <a:ext cx="12192000" cy="1151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baseline="0">
                <a:solidFill>
                  <a:srgbClr val="25E0FF"/>
                </a:solidFill>
              </a:defRPr>
            </a:lvl1pPr>
          </a:lstStyle>
          <a:p>
            <a:pPr lvl="0"/>
            <a:r>
              <a:rPr lang="en-US" altLang="en-US"/>
              <a:t>Click to edit Master title style</a:t>
            </a:r>
          </a:p>
        </p:txBody>
      </p:sp>
    </p:spTree>
    <p:extLst>
      <p:ext uri="{BB962C8B-B14F-4D97-AF65-F5344CB8AC3E}">
        <p14:creationId xmlns:p14="http://schemas.microsoft.com/office/powerpoint/2010/main" val="1488722168"/>
      </p:ext>
    </p:extLst>
  </p:cSld>
  <p:clrMapOvr>
    <a:masterClrMapping/>
  </p:clrMapOvr>
  <p:transition spd="slow">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Section Titl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rgbClr val="50E6FF"/>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288090973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27">
          <p15:clr>
            <a:srgbClr val="5ACBF0"/>
          </p15:clr>
        </p15:guide>
        <p15:guide id="3" orient="horz" pos="1911">
          <p15:clr>
            <a:srgbClr val="5ACBF0"/>
          </p15:clr>
        </p15:guide>
        <p15:guide id="4" orient="horz" pos="2505">
          <p15:clr>
            <a:srgbClr val="5ACBF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Section Title 2">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55937588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62092434"/>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Blank 2">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84251290"/>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Developer Code Layou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D0DF2A6-26A8-4810-95DF-F65F123C6660}"/>
              </a:ext>
            </a:extLst>
          </p:cNvPr>
          <p:cNvSpPr>
            <a:spLocks noGrp="1"/>
          </p:cNvSpPr>
          <p:nvPr>
            <p:ph type="title" hasCustomPrompt="1"/>
          </p:nvPr>
        </p:nvSpPr>
        <p:spPr/>
        <p:txBody>
          <a:bodyPr/>
          <a:lstStyle>
            <a:lvl1pPr>
              <a:defRPr/>
            </a:lvl1pPr>
          </a:lstStyle>
          <a:p>
            <a:r>
              <a:rPr lang="en-US"/>
              <a:t>Software code slide</a:t>
            </a:r>
          </a:p>
        </p:txBody>
      </p:sp>
      <p:sp>
        <p:nvSpPr>
          <p:cNvPr id="5" name="Text Placeholder 4" descr="This layout should only be used for developer code. The font used is a monospace font which is ideal for showing code.">
            <a:extLst>
              <a:ext uri="{FF2B5EF4-FFF2-40B4-BE49-F238E27FC236}">
                <a16:creationId xmlns:a16="http://schemas.microsoft.com/office/drawing/2014/main" id="{BA9F61CF-FF79-485A-A6C8-A1952EFD58AE}"/>
              </a:ext>
            </a:extLst>
          </p:cNvPr>
          <p:cNvSpPr>
            <a:spLocks noGrp="1"/>
          </p:cNvSpPr>
          <p:nvPr>
            <p:ph type="body" sz="quarter" idx="10"/>
          </p:nvPr>
        </p:nvSpPr>
        <p:spPr>
          <a:xfrm>
            <a:off x="588263" y="1436688"/>
            <a:ext cx="11018520" cy="1908215"/>
          </a:xfrm>
        </p:spPr>
        <p:txBody>
          <a:bodyPr/>
          <a:lstStyle>
            <a:lvl1pPr marL="0" indent="0">
              <a:buNone/>
              <a:defRPr sz="28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1pPr>
            <a:lvl2pPr marL="346553" indent="0">
              <a:buNone/>
              <a:defRPr sz="24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607" indent="0">
              <a:buNone/>
              <a:defRPr sz="20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563" indent="0">
              <a:buNone/>
              <a:defRPr sz="18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997" indent="0">
              <a:buNone/>
              <a:defRPr sz="18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87080159"/>
      </p:ext>
    </p:extLst>
  </p:cSld>
  <p:clrMapOvr>
    <a:masterClrMapping/>
  </p:clrMapOvr>
  <p:transition>
    <p:fade/>
  </p:transition>
  <p:extLst>
    <p:ext uri="{DCECCB84-F9BA-43D5-87BE-67443E8EF086}">
      <p15:sldGuideLst xmlns:p15="http://schemas.microsoft.com/office/powerpoint/2012/main">
        <p15:guide id="1" orient="horz" pos="1272">
          <p15:clr>
            <a:srgbClr val="5ACBF0"/>
          </p15:clr>
        </p15:guide>
        <p15:guide id="2" orient="horz" pos="905">
          <p15:clr>
            <a:srgbClr val="5ACBF0"/>
          </p15:clr>
        </p15:guide>
        <p15:guide id="3" orient="horz" pos="288">
          <p15:clr>
            <a:srgbClr val="5ACBF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Closing logo slide">
    <p:bg>
      <p:bgRef idx="1001">
        <a:schemeClr val="bg2"/>
      </p:bgRef>
    </p:bg>
    <p:spTree>
      <p:nvGrpSpPr>
        <p:cNvPr id="1" name=""/>
        <p:cNvGrpSpPr/>
        <p:nvPr/>
      </p:nvGrpSpPr>
      <p:grpSpPr>
        <a:xfrm>
          <a:off x="0" y="0"/>
          <a:ext cx="0" cy="0"/>
          <a:chOff x="0" y="0"/>
          <a:chExt cx="0" cy="0"/>
        </a:xfrm>
      </p:grpSpPr>
      <p:pic>
        <p:nvPicPr>
          <p:cNvPr id="5" name="MS logo white - EMF" descr="Microsoft logo white text version">
            <a:extLst>
              <a:ext uri="{FF2B5EF4-FFF2-40B4-BE49-F238E27FC236}">
                <a16:creationId xmlns:a16="http://schemas.microsoft.com/office/drawing/2014/main" id="{70D3778F-A717-44C8-9013-FF206B15DD6D}"/>
              </a:ext>
            </a:extLst>
          </p:cNvPr>
          <p:cNvPicPr>
            <a:picLocks noChangeAspect="1"/>
          </p:cNvPicPr>
          <p:nvPr/>
        </p:nvPicPr>
        <p:blipFill>
          <a:blip r:embed="rId2"/>
          <a:stretch>
            <a:fillRect/>
          </a:stretch>
        </p:blipFill>
        <p:spPr bwMode="black">
          <a:xfrm>
            <a:off x="584200" y="585788"/>
            <a:ext cx="1366245" cy="292608"/>
          </a:xfrm>
          <a:prstGeom prst="rect">
            <a:avLst/>
          </a:prstGeom>
        </p:spPr>
      </p:pic>
      <p:sp>
        <p:nvSpPr>
          <p:cNvPr id="2" name="Text Box 3" descr="This is a copyright notice that should be included on the final slide."/>
          <p:cNvSpPr txBox="1">
            <a:spLocks noChangeArrowheads="1"/>
          </p:cNvSpPr>
          <p:nvPr/>
        </p:nvSpPr>
        <p:spPr bwMode="blackWhite">
          <a:xfrm>
            <a:off x="584200" y="6161316"/>
            <a:ext cx="4482124" cy="107722"/>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Copyright Microsoft Corporation. All rights reserved. </a:t>
            </a:r>
          </a:p>
        </p:txBody>
      </p:sp>
    </p:spTree>
    <p:extLst>
      <p:ext uri="{BB962C8B-B14F-4D97-AF65-F5344CB8AC3E}">
        <p14:creationId xmlns:p14="http://schemas.microsoft.com/office/powerpoint/2010/main" val="3549942014"/>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bwMode="white"/>
        <p:txBody>
          <a:bodyPr/>
          <a:lstStyle>
            <a:lvl1pPr>
              <a:defRPr b="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p>
        </p:txBody>
      </p:sp>
      <p:sp>
        <p:nvSpPr>
          <p:cNvPr id="5" name="Text Placeholder 4">
            <a:extLst>
              <a:ext uri="{FF2B5EF4-FFF2-40B4-BE49-F238E27FC236}">
                <a16:creationId xmlns:a16="http://schemas.microsoft.com/office/drawing/2014/main" id="{F4B6606D-2DF9-48CD-BBE9-B751BF55CD2B}"/>
              </a:ext>
            </a:extLst>
          </p:cNvPr>
          <p:cNvSpPr>
            <a:spLocks noGrp="1"/>
          </p:cNvSpPr>
          <p:nvPr>
            <p:ph type="body" sz="quarter" idx="12"/>
          </p:nvPr>
        </p:nvSpPr>
        <p:spPr bwMode="white">
          <a:xfrm>
            <a:off x="584200" y="1436688"/>
            <a:ext cx="11018838" cy="2215991"/>
          </a:xfrm>
        </p:spPr>
        <p:txBody>
          <a:bodyPr>
            <a:spAutoFit/>
          </a:bodyPr>
          <a:lstStyle>
            <a:lvl1pPr>
              <a:defRPr sz="3600">
                <a:latin typeface="+mn-lt"/>
              </a:defRPr>
            </a:lvl1pPr>
            <a:lvl2pPr>
              <a:defRPr sz="2800">
                <a:latin typeface="+mn-lt"/>
              </a:defRPr>
            </a:lvl2pPr>
            <a:lvl3pPr>
              <a:defRPr sz="2400">
                <a:latin typeface="+mn-lt"/>
              </a:defRPr>
            </a:lvl3pPr>
            <a:lvl4pPr>
              <a:defRPr sz="2000">
                <a:latin typeface="+mn-lt"/>
              </a:defRPr>
            </a:lvl4pPr>
            <a:lvl5pPr>
              <a:defRPr sz="1800">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Next slide"/>
          <p:cNvSpPr>
            <a:spLocks noGrp="1"/>
          </p:cNvSpPr>
          <p:nvPr>
            <p:ph type="body" sz="quarter" idx="11" hasCustomPrompt="1"/>
          </p:nvPr>
        </p:nvSpPr>
        <p:spPr>
          <a:xfrm>
            <a:off x="1" y="6269038"/>
            <a:ext cx="12192001" cy="588963"/>
          </a:xfrm>
          <a:prstGeom prst="rect">
            <a:avLst/>
          </a:prstGeom>
          <a:solidFill>
            <a:srgbClr val="FFFF99"/>
          </a:solidFill>
        </p:spPr>
        <p:txBody>
          <a:bodyPr wrap="square" lIns="155457" tIns="77729" rIns="155457" bIns="45720"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a:t>Next:</a:t>
            </a:r>
          </a:p>
        </p:txBody>
      </p:sp>
    </p:spTree>
    <p:extLst>
      <p:ext uri="{BB962C8B-B14F-4D97-AF65-F5344CB8AC3E}">
        <p14:creationId xmlns:p14="http://schemas.microsoft.com/office/powerpoint/2010/main" val="40350916"/>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904">
          <p15:clr>
            <a:srgbClr val="5ACBF0"/>
          </p15:clr>
        </p15:guide>
        <p15:guide id="2" orient="horz" pos="288">
          <p15:clr>
            <a:srgbClr val="5ACBF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8" name="Picture 97" descr="openid-logo-wordmark">
            <a:extLst>
              <a:ext uri="{FF2B5EF4-FFF2-40B4-BE49-F238E27FC236}">
                <a16:creationId xmlns:a16="http://schemas.microsoft.com/office/drawing/2014/main" id="{A023504D-3772-4BC7-BFDC-18BBCC2A6E8E}"/>
              </a:ext>
            </a:extLst>
          </p:cNvPr>
          <p:cNvPicPr>
            <a:picLocks noChangeAspect="1" noChangeArrowheads="1"/>
          </p:cNvPicPr>
          <p:nvPr userDrawn="1"/>
        </p:nvPicPr>
        <p:blipFill>
          <a:blip r:embed="rId2">
            <a:alphaModFix/>
          </a:blip>
          <a:srcRect/>
          <a:stretch>
            <a:fillRect/>
          </a:stretch>
        </p:blipFill>
        <p:spPr bwMode="auto">
          <a:xfrm>
            <a:off x="9201152" y="301401"/>
            <a:ext cx="2564604" cy="1094541"/>
          </a:xfrm>
          <a:prstGeom prst="rect">
            <a:avLst/>
          </a:prstGeom>
          <a:ln w="9525">
            <a:noFill/>
            <a:miter lim="800000"/>
            <a:headEnd/>
            <a:tailEnd/>
          </a:ln>
        </p:spPr>
      </p:pic>
      <p:sp>
        <p:nvSpPr>
          <p:cNvPr id="2" name="Title 1"/>
          <p:cNvSpPr>
            <a:spLocks noGrp="1"/>
          </p:cNvSpPr>
          <p:nvPr>
            <p:ph type="title"/>
          </p:nvPr>
        </p:nvSpPr>
        <p:spPr>
          <a:xfrm>
            <a:off x="609600" y="274638"/>
            <a:ext cx="8737600" cy="1143000"/>
          </a:xfrm>
        </p:spPr>
        <p:txBody>
          <a:bodyPr/>
          <a:lstStyle/>
          <a:p>
            <a:r>
              <a:rPr lang="en-US"/>
              <a:t>Click to edit Master title style</a:t>
            </a:r>
          </a:p>
        </p:txBody>
      </p:sp>
      <p:sp>
        <p:nvSpPr>
          <p:cNvPr id="3" name="Content Placeholder 2"/>
          <p:cNvSpPr>
            <a:spLocks noGrp="1"/>
          </p:cNvSpPr>
          <p:nvPr>
            <p:ph idx="1"/>
          </p:nvPr>
        </p:nvSpPr>
        <p:spPr>
          <a:xfrm>
            <a:off x="609600" y="1600201"/>
            <a:ext cx="10972800" cy="4706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BA0537C-38F1-8E47-A1B0-6BA84A028946}" type="datetimeFigureOut">
              <a:rPr lang="en-US" smtClean="0"/>
              <a:t>7/6/2020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2185C50-40EB-E745-A461-82FCCB77BEDB}" type="slidenum">
              <a:rPr lang="en-US" smtClean="0"/>
              <a:t>‹#›</a:t>
            </a:fld>
            <a:endParaRPr lang="en-US" dirty="0"/>
          </a:p>
        </p:txBody>
      </p:sp>
    </p:spTree>
    <p:extLst>
      <p:ext uri="{BB962C8B-B14F-4D97-AF65-F5344CB8AC3E}">
        <p14:creationId xmlns:p14="http://schemas.microsoft.com/office/powerpoint/2010/main" val="2808851712"/>
      </p:ext>
    </p:extLst>
  </p:cSld>
  <p:clrMapOvr>
    <a:masterClrMapping/>
  </p:clrMapOvr>
  <p:extLst>
    <p:ext uri="{DCECCB84-F9BA-43D5-87BE-67443E8EF086}">
      <p15:sldGuideLst xmlns:p15="http://schemas.microsoft.com/office/powerpoint/2012/main">
        <p15:guide id="1" orient="horz" pos="672" userDrawn="1">
          <p15:clr>
            <a:srgbClr val="FBAE40"/>
          </p15:clr>
        </p15:guide>
        <p15:guide id="2" pos="384" userDrawn="1">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_Agenda">
    <p:spTree>
      <p:nvGrpSpPr>
        <p:cNvPr id="1" name=""/>
        <p:cNvGrpSpPr/>
        <p:nvPr/>
      </p:nvGrpSpPr>
      <p:grpSpPr>
        <a:xfrm>
          <a:off x="0" y="0"/>
          <a:ext cx="0" cy="0"/>
          <a:chOff x="0" y="0"/>
          <a:chExt cx="0" cy="0"/>
        </a:xfrm>
      </p:grpSpPr>
      <p:sp>
        <p:nvSpPr>
          <p:cNvPr id="7" name="Title 6"/>
          <p:cNvSpPr>
            <a:spLocks noGrp="1"/>
          </p:cNvSpPr>
          <p:nvPr>
            <p:ph type="title"/>
          </p:nvPr>
        </p:nvSpPr>
        <p:spPr>
          <a:xfrm>
            <a:off x="1" y="2"/>
            <a:ext cx="12191999" cy="1109471"/>
          </a:xfrm>
          <a:prstGeom prst="rect">
            <a:avLst/>
          </a:prstGeom>
        </p:spPr>
        <p:txBody>
          <a:bodyPr/>
          <a:lstStyle/>
          <a:p>
            <a:r>
              <a:rPr lang="en-US"/>
              <a:t>Click to edit Master title style</a:t>
            </a:r>
          </a:p>
        </p:txBody>
      </p:sp>
      <p:sp>
        <p:nvSpPr>
          <p:cNvPr id="6" name="Text Placeholder 2"/>
          <p:cNvSpPr>
            <a:spLocks noGrp="1"/>
          </p:cNvSpPr>
          <p:nvPr>
            <p:ph idx="1"/>
          </p:nvPr>
        </p:nvSpPr>
        <p:spPr>
          <a:xfrm>
            <a:off x="-1" y="1201352"/>
            <a:ext cx="12191999" cy="4455296"/>
          </a:xfrm>
          <a:prstGeom prst="rect">
            <a:avLst/>
          </a:prstGeom>
        </p:spPr>
        <p:txBody>
          <a:bodyPr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Slide Number Placeholder 3">
            <a:extLst>
              <a:ext uri="{FF2B5EF4-FFF2-40B4-BE49-F238E27FC236}">
                <a16:creationId xmlns:a16="http://schemas.microsoft.com/office/drawing/2014/main" id="{B51C0779-2008-8040-8DC4-40E25D39B316}"/>
              </a:ext>
            </a:extLst>
          </p:cNvPr>
          <p:cNvSpPr>
            <a:spLocks noGrp="1"/>
          </p:cNvSpPr>
          <p:nvPr>
            <p:ph type="sldNum" sz="quarter" idx="10"/>
          </p:nvPr>
        </p:nvSpPr>
        <p:spPr/>
        <p:txBody>
          <a:bodyPr/>
          <a:lstStyle>
            <a:lvl1pPr>
              <a:defRPr/>
            </a:lvl1pPr>
          </a:lstStyle>
          <a:p>
            <a:pPr>
              <a:defRPr/>
            </a:pPr>
            <a:fld id="{2E54A3D0-3815-B940-8B7C-FCDFD66F27E3}" type="slidenum">
              <a:rPr lang="uk-UA"/>
              <a:pPr>
                <a:defRPr/>
              </a:pPr>
              <a:t>‹#›</a:t>
            </a:fld>
            <a:endParaRPr lang="uk-UA"/>
          </a:p>
        </p:txBody>
      </p:sp>
    </p:spTree>
    <p:extLst>
      <p:ext uri="{BB962C8B-B14F-4D97-AF65-F5344CB8AC3E}">
        <p14:creationId xmlns:p14="http://schemas.microsoft.com/office/powerpoint/2010/main" val="2268023966"/>
      </p:ext>
    </p:extLst>
  </p:cSld>
  <p:clrMapOvr>
    <a:masterClrMapping/>
  </p:clrMapOvr>
  <p:transition spd="slow">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userDrawn="1">
  <p:cSld name="12_Front Slide">
    <p:bg>
      <p:bgPr>
        <a:solidFill>
          <a:schemeClr val="bg1"/>
        </a:solidFill>
        <a:effectLst/>
      </p:bgPr>
    </p:bg>
    <p:spTree>
      <p:nvGrpSpPr>
        <p:cNvPr id="1" name=""/>
        <p:cNvGrpSpPr/>
        <p:nvPr/>
      </p:nvGrpSpPr>
      <p:grpSpPr>
        <a:xfrm>
          <a:off x="0" y="0"/>
          <a:ext cx="0" cy="0"/>
          <a:chOff x="0" y="0"/>
          <a:chExt cx="0" cy="0"/>
        </a:xfrm>
      </p:grpSpPr>
      <p:sp>
        <p:nvSpPr>
          <p:cNvPr id="10" name="Title Placeholder 6">
            <a:extLst>
              <a:ext uri="{FF2B5EF4-FFF2-40B4-BE49-F238E27FC236}">
                <a16:creationId xmlns:a16="http://schemas.microsoft.com/office/drawing/2014/main" id="{16624C7E-9492-F64F-A15C-B20C81F4B4D1}"/>
              </a:ext>
            </a:extLst>
          </p:cNvPr>
          <p:cNvSpPr>
            <a:spLocks noGrp="1" noChangeArrowheads="1"/>
          </p:cNvSpPr>
          <p:nvPr>
            <p:ph type="title"/>
          </p:nvPr>
        </p:nvSpPr>
        <p:spPr bwMode="auto">
          <a:xfrm>
            <a:off x="0" y="0"/>
            <a:ext cx="12192000" cy="1151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baseline="0">
                <a:solidFill>
                  <a:srgbClr val="25E0FF"/>
                </a:solidFill>
              </a:defRPr>
            </a:lvl1pPr>
          </a:lstStyle>
          <a:p>
            <a:pPr lvl="0"/>
            <a:r>
              <a:rPr lang="en-US" altLang="en-US"/>
              <a:t>Click to edit Master title style</a:t>
            </a:r>
          </a:p>
        </p:txBody>
      </p:sp>
    </p:spTree>
    <p:extLst>
      <p:ext uri="{BB962C8B-B14F-4D97-AF65-F5344CB8AC3E}">
        <p14:creationId xmlns:p14="http://schemas.microsoft.com/office/powerpoint/2010/main" val="2939025283"/>
      </p:ext>
    </p:extLst>
  </p:cSld>
  <p:clrMapOvr>
    <a:masterClrMapping/>
  </p:clrMapOvr>
  <p:transition spd="slow">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8_Front Slide">
    <p:bg>
      <p:bgPr>
        <a:solidFill>
          <a:srgbClr val="00163F"/>
        </a:solidFill>
        <a:effectLst/>
      </p:bgPr>
    </p:bg>
    <p:spTree>
      <p:nvGrpSpPr>
        <p:cNvPr id="1" name=""/>
        <p:cNvGrpSpPr/>
        <p:nvPr/>
      </p:nvGrpSpPr>
      <p:grpSpPr>
        <a:xfrm>
          <a:off x="0" y="0"/>
          <a:ext cx="0" cy="0"/>
          <a:chOff x="0" y="0"/>
          <a:chExt cx="0" cy="0"/>
        </a:xfrm>
      </p:grpSpPr>
      <p:pic>
        <p:nvPicPr>
          <p:cNvPr id="12" name="Picture 11" descr="A picture containing fireworks, animal&#10;&#10;Description automatically generated">
            <a:extLst>
              <a:ext uri="{FF2B5EF4-FFF2-40B4-BE49-F238E27FC236}">
                <a16:creationId xmlns:a16="http://schemas.microsoft.com/office/drawing/2014/main" id="{EEBCD01B-3D45-CF47-BBFD-A49570030C9D}"/>
              </a:ext>
            </a:extLst>
          </p:cNvPr>
          <p:cNvPicPr>
            <a:picLocks noChangeAspect="1"/>
          </p:cNvPicPr>
          <p:nvPr userDrawn="1"/>
        </p:nvPicPr>
        <p:blipFill rotWithShape="1">
          <a:blip r:embed="rId2">
            <a:alphaModFix amt="57000"/>
          </a:blip>
          <a:srcRect l="38969" t="21641" b="793"/>
          <a:stretch/>
        </p:blipFill>
        <p:spPr>
          <a:xfrm flipV="1">
            <a:off x="0" y="0"/>
            <a:ext cx="11085688" cy="6858000"/>
          </a:xfrm>
          <a:prstGeom prst="rect">
            <a:avLst/>
          </a:prstGeom>
        </p:spPr>
      </p:pic>
      <p:pic>
        <p:nvPicPr>
          <p:cNvPr id="9" name="Picture 8">
            <a:extLst>
              <a:ext uri="{FF2B5EF4-FFF2-40B4-BE49-F238E27FC236}">
                <a16:creationId xmlns:a16="http://schemas.microsoft.com/office/drawing/2014/main" id="{C4163FF6-E12D-C44F-B8C4-6AA3B3C4756C}"/>
              </a:ext>
            </a:extLst>
          </p:cNvPr>
          <p:cNvPicPr>
            <a:picLocks noChangeAspect="1" noChangeArrowheads="1"/>
          </p:cNvPicPr>
          <p:nvPr userDrawn="1"/>
        </p:nvPicPr>
        <p:blipFill>
          <a:blip r:embed="rId3"/>
          <a:srcRect/>
          <a:stretch/>
        </p:blipFill>
        <p:spPr bwMode="auto">
          <a:xfrm>
            <a:off x="8841317" y="6023878"/>
            <a:ext cx="3088216" cy="597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itle Placeholder 6">
            <a:extLst>
              <a:ext uri="{FF2B5EF4-FFF2-40B4-BE49-F238E27FC236}">
                <a16:creationId xmlns:a16="http://schemas.microsoft.com/office/drawing/2014/main" id="{16624C7E-9492-F64F-A15C-B20C81F4B4D1}"/>
              </a:ext>
            </a:extLst>
          </p:cNvPr>
          <p:cNvSpPr>
            <a:spLocks noGrp="1" noChangeArrowheads="1"/>
          </p:cNvSpPr>
          <p:nvPr>
            <p:ph type="title"/>
          </p:nvPr>
        </p:nvSpPr>
        <p:spPr bwMode="auto">
          <a:xfrm>
            <a:off x="0" y="0"/>
            <a:ext cx="12192000" cy="1151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baseline="0">
                <a:solidFill>
                  <a:srgbClr val="25E0FF"/>
                </a:solidFill>
              </a:defRPr>
            </a:lvl1pPr>
          </a:lstStyle>
          <a:p>
            <a:pPr lvl="0"/>
            <a:r>
              <a:rPr lang="en-US" altLang="en-US"/>
              <a:t>Click to edit Master title style</a:t>
            </a:r>
          </a:p>
        </p:txBody>
      </p:sp>
      <p:sp>
        <p:nvSpPr>
          <p:cNvPr id="7" name="Text Placeholder 2">
            <a:extLst>
              <a:ext uri="{FF2B5EF4-FFF2-40B4-BE49-F238E27FC236}">
                <a16:creationId xmlns:a16="http://schemas.microsoft.com/office/drawing/2014/main" id="{D9E0B5B1-6FAA-0E45-9289-544FF09C3B08}"/>
              </a:ext>
            </a:extLst>
          </p:cNvPr>
          <p:cNvSpPr>
            <a:spLocks noGrp="1"/>
          </p:cNvSpPr>
          <p:nvPr>
            <p:ph idx="1"/>
          </p:nvPr>
        </p:nvSpPr>
        <p:spPr>
          <a:xfrm>
            <a:off x="-1" y="1201352"/>
            <a:ext cx="7927849" cy="4455296"/>
          </a:xfrm>
          <a:prstGeom prst="rect">
            <a:avLst/>
          </a:prstGeom>
        </p:spPr>
        <p:txBody>
          <a:bodyPr rtlCol="0">
            <a:normAutofit/>
          </a:bodyPr>
          <a:lstStyle>
            <a:lvl1pPr>
              <a:defRPr baseline="0">
                <a:solidFill>
                  <a:schemeClr val="bg1"/>
                </a:solidFill>
              </a:defRPr>
            </a:lvl1pPr>
            <a:lvl2pPr>
              <a:defRPr baseline="0">
                <a:solidFill>
                  <a:schemeClr val="bg1"/>
                </a:solidFill>
              </a:defRPr>
            </a:lvl2pPr>
            <a:lvl3pPr>
              <a:defRPr baseline="0">
                <a:solidFill>
                  <a:schemeClr val="bg1"/>
                </a:solidFill>
              </a:defRPr>
            </a:lvl3pPr>
            <a:lvl4pPr>
              <a:defRPr baseline="0">
                <a:solidFill>
                  <a:schemeClr val="bg1"/>
                </a:solidFill>
              </a:defRPr>
            </a:lvl4pPr>
            <a:lvl5pPr>
              <a:defRPr baseline="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Picture Placeholder 3">
            <a:extLst>
              <a:ext uri="{FF2B5EF4-FFF2-40B4-BE49-F238E27FC236}">
                <a16:creationId xmlns:a16="http://schemas.microsoft.com/office/drawing/2014/main" id="{070DC22F-A195-9B4B-85FF-43E2E01A5AA2}"/>
              </a:ext>
            </a:extLst>
          </p:cNvPr>
          <p:cNvSpPr>
            <a:spLocks noGrp="1"/>
          </p:cNvSpPr>
          <p:nvPr>
            <p:ph type="pic" sz="quarter" idx="19"/>
          </p:nvPr>
        </p:nvSpPr>
        <p:spPr>
          <a:xfrm>
            <a:off x="8055864" y="1201352"/>
            <a:ext cx="4136136" cy="4455296"/>
          </a:xfrm>
        </p:spPr>
        <p:txBody>
          <a:bodyPr rtlCol="0">
            <a:normAutofit/>
          </a:bodyPr>
          <a:lstStyle>
            <a:lvl1pPr>
              <a:defRPr baseline="0">
                <a:solidFill>
                  <a:schemeClr val="bg1"/>
                </a:solidFill>
              </a:defRPr>
            </a:lvl1pPr>
          </a:lstStyle>
          <a:p>
            <a:pPr lvl="0"/>
            <a:r>
              <a:rPr lang="en-US" noProof="0" dirty="0"/>
              <a:t>Click icon to add picture</a:t>
            </a:r>
          </a:p>
        </p:txBody>
      </p:sp>
    </p:spTree>
    <p:extLst>
      <p:ext uri="{BB962C8B-B14F-4D97-AF65-F5344CB8AC3E}">
        <p14:creationId xmlns:p14="http://schemas.microsoft.com/office/powerpoint/2010/main" val="3520816196"/>
      </p:ext>
    </p:extLst>
  </p:cSld>
  <p:clrMapOvr>
    <a:masterClrMapping/>
  </p:clrMapOvr>
  <p:transition spd="slow">
    <p:fade/>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userDrawn="1">
  <p:cSld name="10_Front Slide">
    <p:bg>
      <p:bgPr>
        <a:solidFill>
          <a:srgbClr val="00163F"/>
        </a:solidFill>
        <a:effectLst/>
      </p:bgPr>
    </p:bg>
    <p:spTree>
      <p:nvGrpSpPr>
        <p:cNvPr id="1" name=""/>
        <p:cNvGrpSpPr/>
        <p:nvPr/>
      </p:nvGrpSpPr>
      <p:grpSpPr>
        <a:xfrm>
          <a:off x="0" y="0"/>
          <a:ext cx="0" cy="0"/>
          <a:chOff x="0" y="0"/>
          <a:chExt cx="0" cy="0"/>
        </a:xfrm>
      </p:grpSpPr>
      <p:pic>
        <p:nvPicPr>
          <p:cNvPr id="7" name="Picture 6" descr="A picture containing fireworks, animal&#10;&#10;Description automatically generated">
            <a:extLst>
              <a:ext uri="{FF2B5EF4-FFF2-40B4-BE49-F238E27FC236}">
                <a16:creationId xmlns:a16="http://schemas.microsoft.com/office/drawing/2014/main" id="{825E7FC3-8970-C846-91E3-E0540079B314}"/>
              </a:ext>
            </a:extLst>
          </p:cNvPr>
          <p:cNvPicPr>
            <a:picLocks noChangeAspect="1"/>
          </p:cNvPicPr>
          <p:nvPr userDrawn="1"/>
        </p:nvPicPr>
        <p:blipFill rotWithShape="1">
          <a:blip r:embed="rId2">
            <a:alphaModFix amt="50000"/>
          </a:blip>
          <a:srcRect l="38969" t="21641" b="793"/>
          <a:stretch/>
        </p:blipFill>
        <p:spPr>
          <a:xfrm>
            <a:off x="0" y="0"/>
            <a:ext cx="11085688" cy="6858000"/>
          </a:xfrm>
          <a:prstGeom prst="rect">
            <a:avLst/>
          </a:prstGeom>
        </p:spPr>
      </p:pic>
      <p:pic>
        <p:nvPicPr>
          <p:cNvPr id="9" name="Picture 8">
            <a:extLst>
              <a:ext uri="{FF2B5EF4-FFF2-40B4-BE49-F238E27FC236}">
                <a16:creationId xmlns:a16="http://schemas.microsoft.com/office/drawing/2014/main" id="{C4163FF6-E12D-C44F-B8C4-6AA3B3C4756C}"/>
              </a:ext>
            </a:extLst>
          </p:cNvPr>
          <p:cNvPicPr>
            <a:picLocks noChangeAspect="1" noChangeArrowheads="1"/>
          </p:cNvPicPr>
          <p:nvPr userDrawn="1"/>
        </p:nvPicPr>
        <p:blipFill>
          <a:blip r:embed="rId3"/>
          <a:srcRect/>
          <a:stretch/>
        </p:blipFill>
        <p:spPr bwMode="auto">
          <a:xfrm>
            <a:off x="8841317" y="6023878"/>
            <a:ext cx="3088216" cy="597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Placeholder 2">
            <a:extLst>
              <a:ext uri="{FF2B5EF4-FFF2-40B4-BE49-F238E27FC236}">
                <a16:creationId xmlns:a16="http://schemas.microsoft.com/office/drawing/2014/main" id="{45676528-FF3E-5E47-BBDE-6D586300B920}"/>
              </a:ext>
            </a:extLst>
          </p:cNvPr>
          <p:cNvSpPr>
            <a:spLocks noGrp="1"/>
          </p:cNvSpPr>
          <p:nvPr>
            <p:ph idx="1"/>
          </p:nvPr>
        </p:nvSpPr>
        <p:spPr>
          <a:xfrm>
            <a:off x="-1" y="1151467"/>
            <a:ext cx="12191999" cy="4667741"/>
          </a:xfrm>
          <a:prstGeom prst="rect">
            <a:avLst/>
          </a:prstGeom>
        </p:spPr>
        <p:txBody>
          <a:bodyPr rtlCol="0">
            <a:normAutofit/>
          </a:bodyPr>
          <a:lstStyle>
            <a:lvl1pPr>
              <a:defRPr baseline="0">
                <a:solidFill>
                  <a:schemeClr val="bg1"/>
                </a:solidFill>
              </a:defRPr>
            </a:lvl1pPr>
            <a:lvl2pPr>
              <a:defRPr baseline="0">
                <a:solidFill>
                  <a:schemeClr val="bg1"/>
                </a:solidFill>
              </a:defRPr>
            </a:lvl2pPr>
            <a:lvl3pPr>
              <a:defRPr baseline="0">
                <a:solidFill>
                  <a:schemeClr val="bg1"/>
                </a:solidFill>
              </a:defRPr>
            </a:lvl3pPr>
            <a:lvl4pPr>
              <a:defRPr baseline="0">
                <a:solidFill>
                  <a:schemeClr val="bg1"/>
                </a:solidFill>
              </a:defRPr>
            </a:lvl4pPr>
            <a:lvl5pPr>
              <a:defRPr baseline="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Placeholder 6">
            <a:extLst>
              <a:ext uri="{FF2B5EF4-FFF2-40B4-BE49-F238E27FC236}">
                <a16:creationId xmlns:a16="http://schemas.microsoft.com/office/drawing/2014/main" id="{16624C7E-9492-F64F-A15C-B20C81F4B4D1}"/>
              </a:ext>
            </a:extLst>
          </p:cNvPr>
          <p:cNvSpPr>
            <a:spLocks noGrp="1" noChangeArrowheads="1"/>
          </p:cNvSpPr>
          <p:nvPr>
            <p:ph type="title"/>
          </p:nvPr>
        </p:nvSpPr>
        <p:spPr bwMode="auto">
          <a:xfrm>
            <a:off x="0" y="0"/>
            <a:ext cx="12192000" cy="1151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baseline="0">
                <a:solidFill>
                  <a:srgbClr val="25E0FF"/>
                </a:solidFill>
              </a:defRPr>
            </a:lvl1pPr>
          </a:lstStyle>
          <a:p>
            <a:pPr lvl="0"/>
            <a:r>
              <a:rPr lang="en-US" altLang="en-US"/>
              <a:t>Click to edit Master title style</a:t>
            </a:r>
          </a:p>
        </p:txBody>
      </p:sp>
    </p:spTree>
    <p:extLst>
      <p:ext uri="{BB962C8B-B14F-4D97-AF65-F5344CB8AC3E}">
        <p14:creationId xmlns:p14="http://schemas.microsoft.com/office/powerpoint/2010/main" val="3749235296"/>
      </p:ext>
    </p:extLst>
  </p:cSld>
  <p:clrMapOvr>
    <a:masterClrMapping/>
  </p:clrMapOvr>
  <p:transition spd="slow">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11_Front Slide">
    <p:bg>
      <p:bgPr>
        <a:solidFill>
          <a:srgbClr val="00163F"/>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C4163FF6-E12D-C44F-B8C4-6AA3B3C4756C}"/>
              </a:ext>
            </a:extLst>
          </p:cNvPr>
          <p:cNvPicPr>
            <a:picLocks noChangeAspect="1" noChangeArrowheads="1"/>
          </p:cNvPicPr>
          <p:nvPr userDrawn="1"/>
        </p:nvPicPr>
        <p:blipFill>
          <a:blip r:embed="rId2"/>
          <a:srcRect/>
          <a:stretch/>
        </p:blipFill>
        <p:spPr bwMode="auto">
          <a:xfrm>
            <a:off x="8841317" y="6023878"/>
            <a:ext cx="3088216" cy="597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descr="A picture containing basketball, game&#10;&#10;Description automatically generated">
            <a:extLst>
              <a:ext uri="{FF2B5EF4-FFF2-40B4-BE49-F238E27FC236}">
                <a16:creationId xmlns:a16="http://schemas.microsoft.com/office/drawing/2014/main" id="{3B45728D-D7FA-324E-826A-E1B76E8AD15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407685" y="3969512"/>
            <a:ext cx="8309091" cy="6858000"/>
          </a:xfrm>
          <a:prstGeom prst="rect">
            <a:avLst/>
          </a:prstGeom>
        </p:spPr>
      </p:pic>
      <p:sp>
        <p:nvSpPr>
          <p:cNvPr id="10" name="Title Placeholder 6">
            <a:extLst>
              <a:ext uri="{FF2B5EF4-FFF2-40B4-BE49-F238E27FC236}">
                <a16:creationId xmlns:a16="http://schemas.microsoft.com/office/drawing/2014/main" id="{16624C7E-9492-F64F-A15C-B20C81F4B4D1}"/>
              </a:ext>
            </a:extLst>
          </p:cNvPr>
          <p:cNvSpPr>
            <a:spLocks noGrp="1" noChangeArrowheads="1"/>
          </p:cNvSpPr>
          <p:nvPr>
            <p:ph type="title"/>
          </p:nvPr>
        </p:nvSpPr>
        <p:spPr bwMode="auto">
          <a:xfrm>
            <a:off x="0" y="0"/>
            <a:ext cx="12192000" cy="1151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baseline="0">
                <a:solidFill>
                  <a:srgbClr val="25E0FF"/>
                </a:solidFill>
              </a:defRPr>
            </a:lvl1pPr>
          </a:lstStyle>
          <a:p>
            <a:pPr lvl="0"/>
            <a:r>
              <a:rPr lang="en-US" altLang="en-US"/>
              <a:t>Click to edit Master title style</a:t>
            </a:r>
          </a:p>
        </p:txBody>
      </p:sp>
      <p:sp>
        <p:nvSpPr>
          <p:cNvPr id="7" name="Text Placeholder 2">
            <a:extLst>
              <a:ext uri="{FF2B5EF4-FFF2-40B4-BE49-F238E27FC236}">
                <a16:creationId xmlns:a16="http://schemas.microsoft.com/office/drawing/2014/main" id="{D9E0B5B1-6FAA-0E45-9289-544FF09C3B08}"/>
              </a:ext>
            </a:extLst>
          </p:cNvPr>
          <p:cNvSpPr>
            <a:spLocks noGrp="1"/>
          </p:cNvSpPr>
          <p:nvPr>
            <p:ph idx="1"/>
          </p:nvPr>
        </p:nvSpPr>
        <p:spPr>
          <a:xfrm>
            <a:off x="-1" y="1201352"/>
            <a:ext cx="7927849" cy="4455296"/>
          </a:xfrm>
          <a:prstGeom prst="rect">
            <a:avLst/>
          </a:prstGeom>
        </p:spPr>
        <p:txBody>
          <a:bodyPr rtlCol="0">
            <a:normAutofit/>
          </a:bodyPr>
          <a:lstStyle>
            <a:lvl1pPr>
              <a:defRPr baseline="0">
                <a:solidFill>
                  <a:schemeClr val="bg1"/>
                </a:solidFill>
              </a:defRPr>
            </a:lvl1pPr>
            <a:lvl2pPr>
              <a:defRPr baseline="0">
                <a:solidFill>
                  <a:schemeClr val="bg1"/>
                </a:solidFill>
              </a:defRPr>
            </a:lvl2pPr>
            <a:lvl3pPr>
              <a:defRPr baseline="0">
                <a:solidFill>
                  <a:schemeClr val="bg1"/>
                </a:solidFill>
              </a:defRPr>
            </a:lvl3pPr>
            <a:lvl4pPr>
              <a:defRPr baseline="0">
                <a:solidFill>
                  <a:schemeClr val="bg1"/>
                </a:solidFill>
              </a:defRPr>
            </a:lvl4pPr>
            <a:lvl5pPr>
              <a:defRPr baseline="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Picture Placeholder 3">
            <a:extLst>
              <a:ext uri="{FF2B5EF4-FFF2-40B4-BE49-F238E27FC236}">
                <a16:creationId xmlns:a16="http://schemas.microsoft.com/office/drawing/2014/main" id="{070DC22F-A195-9B4B-85FF-43E2E01A5AA2}"/>
              </a:ext>
            </a:extLst>
          </p:cNvPr>
          <p:cNvSpPr>
            <a:spLocks noGrp="1"/>
          </p:cNvSpPr>
          <p:nvPr>
            <p:ph type="pic" sz="quarter" idx="19"/>
          </p:nvPr>
        </p:nvSpPr>
        <p:spPr>
          <a:xfrm>
            <a:off x="8055864" y="1201352"/>
            <a:ext cx="4136136" cy="4455296"/>
          </a:xfrm>
        </p:spPr>
        <p:txBody>
          <a:bodyPr rtlCol="0">
            <a:normAutofit/>
          </a:bodyPr>
          <a:lstStyle>
            <a:lvl1pPr>
              <a:defRPr baseline="0">
                <a:solidFill>
                  <a:schemeClr val="bg1"/>
                </a:solidFill>
              </a:defRPr>
            </a:lvl1pPr>
          </a:lstStyle>
          <a:p>
            <a:pPr lvl="0"/>
            <a:r>
              <a:rPr lang="en-US" noProof="0" dirty="0"/>
              <a:t>Click icon to add picture</a:t>
            </a:r>
          </a:p>
        </p:txBody>
      </p:sp>
    </p:spTree>
    <p:extLst>
      <p:ext uri="{BB962C8B-B14F-4D97-AF65-F5344CB8AC3E}">
        <p14:creationId xmlns:p14="http://schemas.microsoft.com/office/powerpoint/2010/main" val="3051011447"/>
      </p:ext>
    </p:extLst>
  </p:cSld>
  <p:clrMapOvr>
    <a:masterClrMapping/>
  </p:clrMapOvr>
  <p:transition spd="slow">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6_Front Slide">
    <p:bg>
      <p:bgPr>
        <a:solidFill>
          <a:srgbClr val="5438DC"/>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9B39615-2C82-134B-9B4D-A58101B01B79}"/>
              </a:ext>
            </a:extLst>
          </p:cNvPr>
          <p:cNvPicPr>
            <a:picLocks noChangeAspect="1" noChangeArrowheads="1"/>
          </p:cNvPicPr>
          <p:nvPr userDrawn="1"/>
        </p:nvPicPr>
        <p:blipFill>
          <a:blip r:embed="rId2"/>
          <a:srcRect/>
          <a:stretch/>
        </p:blipFill>
        <p:spPr bwMode="auto">
          <a:xfrm>
            <a:off x="8841317" y="6023878"/>
            <a:ext cx="3088216" cy="597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9" descr="A picture containing basketball, game&#10;&#10;Description automatically generated">
            <a:extLst>
              <a:ext uri="{FF2B5EF4-FFF2-40B4-BE49-F238E27FC236}">
                <a16:creationId xmlns:a16="http://schemas.microsoft.com/office/drawing/2014/main" id="{0BE3487F-0303-FB45-A92E-36726083DC19}"/>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978635" y="-3447288"/>
            <a:ext cx="8309091" cy="6858000"/>
          </a:xfrm>
          <a:prstGeom prst="rect">
            <a:avLst/>
          </a:prstGeom>
        </p:spPr>
      </p:pic>
      <p:sp>
        <p:nvSpPr>
          <p:cNvPr id="11" name="Title 1">
            <a:extLst>
              <a:ext uri="{FF2B5EF4-FFF2-40B4-BE49-F238E27FC236}">
                <a16:creationId xmlns:a16="http://schemas.microsoft.com/office/drawing/2014/main" id="{A245DDBC-B170-E44C-A51D-5E981DE7DD31}"/>
              </a:ext>
            </a:extLst>
          </p:cNvPr>
          <p:cNvSpPr>
            <a:spLocks noGrp="1"/>
          </p:cNvSpPr>
          <p:nvPr>
            <p:ph type="title"/>
          </p:nvPr>
        </p:nvSpPr>
        <p:spPr>
          <a:xfrm>
            <a:off x="0" y="3410712"/>
            <a:ext cx="12192000" cy="1243203"/>
          </a:xfrm>
        </p:spPr>
        <p:txBody>
          <a:bodyPr anchor="b">
            <a:normAutofit/>
          </a:bodyPr>
          <a:lstStyle>
            <a:lvl1pPr algn="l">
              <a:defRPr sz="6000" baseline="0">
                <a:solidFill>
                  <a:schemeClr val="bg1"/>
                </a:solidFill>
              </a:defRPr>
            </a:lvl1pPr>
          </a:lstStyle>
          <a:p>
            <a:r>
              <a:rPr lang="en-US"/>
              <a:t>Click to edit Master title style</a:t>
            </a:r>
          </a:p>
        </p:txBody>
      </p:sp>
      <p:sp>
        <p:nvSpPr>
          <p:cNvPr id="12" name="Text Placeholder 2">
            <a:extLst>
              <a:ext uri="{FF2B5EF4-FFF2-40B4-BE49-F238E27FC236}">
                <a16:creationId xmlns:a16="http://schemas.microsoft.com/office/drawing/2014/main" id="{472570D7-2861-5A40-822F-59965BE593EC}"/>
              </a:ext>
            </a:extLst>
          </p:cNvPr>
          <p:cNvSpPr>
            <a:spLocks noGrp="1"/>
          </p:cNvSpPr>
          <p:nvPr>
            <p:ph type="body" idx="1"/>
          </p:nvPr>
        </p:nvSpPr>
        <p:spPr>
          <a:xfrm>
            <a:off x="402336" y="4680903"/>
            <a:ext cx="11789664" cy="1088961"/>
          </a:xfrm>
        </p:spPr>
        <p:txBody>
          <a:bodyPr/>
          <a:lstStyle>
            <a:lvl1pPr marL="0" indent="0">
              <a:buNone/>
              <a:defRPr sz="2400" baseline="0">
                <a:solidFill>
                  <a:srgbClr val="00163F"/>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1048881779"/>
      </p:ext>
    </p:extLst>
  </p:cSld>
  <p:clrMapOvr>
    <a:masterClrMapping/>
  </p:clrMapOvr>
  <p:transition spd="slow">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9_Front Slide">
    <p:bg>
      <p:bgPr>
        <a:solidFill>
          <a:srgbClr val="5438DC"/>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C4163FF6-E12D-C44F-B8C4-6AA3B3C4756C}"/>
              </a:ext>
            </a:extLst>
          </p:cNvPr>
          <p:cNvPicPr>
            <a:picLocks noChangeAspect="1" noChangeArrowheads="1"/>
          </p:cNvPicPr>
          <p:nvPr userDrawn="1"/>
        </p:nvPicPr>
        <p:blipFill>
          <a:blip r:embed="rId2"/>
          <a:srcRect/>
          <a:stretch/>
        </p:blipFill>
        <p:spPr bwMode="auto">
          <a:xfrm>
            <a:off x="8841317" y="6023878"/>
            <a:ext cx="3088216" cy="597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Placeholder 2">
            <a:extLst>
              <a:ext uri="{FF2B5EF4-FFF2-40B4-BE49-F238E27FC236}">
                <a16:creationId xmlns:a16="http://schemas.microsoft.com/office/drawing/2014/main" id="{45676528-FF3E-5E47-BBDE-6D586300B920}"/>
              </a:ext>
            </a:extLst>
          </p:cNvPr>
          <p:cNvSpPr>
            <a:spLocks noGrp="1"/>
          </p:cNvSpPr>
          <p:nvPr>
            <p:ph idx="1"/>
          </p:nvPr>
        </p:nvSpPr>
        <p:spPr>
          <a:xfrm>
            <a:off x="-1" y="1151467"/>
            <a:ext cx="12191999" cy="4667741"/>
          </a:xfrm>
          <a:prstGeom prst="rect">
            <a:avLst/>
          </a:prstGeom>
        </p:spPr>
        <p:txBody>
          <a:bodyPr rtlCol="0">
            <a:normAutofit/>
          </a:bodyPr>
          <a:lstStyle>
            <a:lvl1pPr>
              <a:defRPr baseline="0">
                <a:solidFill>
                  <a:schemeClr val="bg1"/>
                </a:solidFill>
              </a:defRPr>
            </a:lvl1pPr>
            <a:lvl2pPr>
              <a:defRPr baseline="0">
                <a:solidFill>
                  <a:schemeClr val="bg1"/>
                </a:solidFill>
              </a:defRPr>
            </a:lvl2pPr>
            <a:lvl3pPr>
              <a:defRPr baseline="0">
                <a:solidFill>
                  <a:schemeClr val="bg1"/>
                </a:solidFill>
              </a:defRPr>
            </a:lvl3pPr>
            <a:lvl4pPr>
              <a:defRPr baseline="0">
                <a:solidFill>
                  <a:schemeClr val="bg1"/>
                </a:solidFill>
              </a:defRPr>
            </a:lvl4pPr>
            <a:lvl5pPr>
              <a:defRPr baseline="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8" name="Picture 7" descr="A picture containing basketball, game&#10;&#10;Description automatically generated">
            <a:extLst>
              <a:ext uri="{FF2B5EF4-FFF2-40B4-BE49-F238E27FC236}">
                <a16:creationId xmlns:a16="http://schemas.microsoft.com/office/drawing/2014/main" id="{3B45728D-D7FA-324E-826A-E1B76E8AD15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407685" y="3969512"/>
            <a:ext cx="8309091" cy="6858000"/>
          </a:xfrm>
          <a:prstGeom prst="rect">
            <a:avLst/>
          </a:prstGeom>
        </p:spPr>
      </p:pic>
      <p:sp>
        <p:nvSpPr>
          <p:cNvPr id="10" name="Title Placeholder 6">
            <a:extLst>
              <a:ext uri="{FF2B5EF4-FFF2-40B4-BE49-F238E27FC236}">
                <a16:creationId xmlns:a16="http://schemas.microsoft.com/office/drawing/2014/main" id="{16624C7E-9492-F64F-A15C-B20C81F4B4D1}"/>
              </a:ext>
            </a:extLst>
          </p:cNvPr>
          <p:cNvSpPr>
            <a:spLocks noGrp="1" noChangeArrowheads="1"/>
          </p:cNvSpPr>
          <p:nvPr>
            <p:ph type="title"/>
          </p:nvPr>
        </p:nvSpPr>
        <p:spPr bwMode="auto">
          <a:xfrm>
            <a:off x="0" y="0"/>
            <a:ext cx="12192000" cy="1151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baseline="0">
                <a:solidFill>
                  <a:srgbClr val="00163F"/>
                </a:solidFill>
              </a:defRPr>
            </a:lvl1pPr>
          </a:lstStyle>
          <a:p>
            <a:pPr lvl="0"/>
            <a:r>
              <a:rPr lang="en-US" altLang="en-US"/>
              <a:t>Click to edit Master title style</a:t>
            </a:r>
          </a:p>
        </p:txBody>
      </p:sp>
    </p:spTree>
    <p:extLst>
      <p:ext uri="{BB962C8B-B14F-4D97-AF65-F5344CB8AC3E}">
        <p14:creationId xmlns:p14="http://schemas.microsoft.com/office/powerpoint/2010/main" val="4140316334"/>
      </p:ext>
    </p:extLst>
  </p:cSld>
  <p:clrMapOvr>
    <a:masterClrMapping/>
  </p:clrMapOvr>
  <p:transition spd="slow">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13_Front Slide">
    <p:bg>
      <p:bgPr>
        <a:solidFill>
          <a:srgbClr val="5438DC"/>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C4163FF6-E12D-C44F-B8C4-6AA3B3C4756C}"/>
              </a:ext>
            </a:extLst>
          </p:cNvPr>
          <p:cNvPicPr>
            <a:picLocks noChangeAspect="1" noChangeArrowheads="1"/>
          </p:cNvPicPr>
          <p:nvPr userDrawn="1"/>
        </p:nvPicPr>
        <p:blipFill>
          <a:blip r:embed="rId2"/>
          <a:srcRect/>
          <a:stretch/>
        </p:blipFill>
        <p:spPr bwMode="auto">
          <a:xfrm>
            <a:off x="8841317" y="6023878"/>
            <a:ext cx="3088216" cy="597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descr="A picture containing basketball, game&#10;&#10;Description automatically generated">
            <a:extLst>
              <a:ext uri="{FF2B5EF4-FFF2-40B4-BE49-F238E27FC236}">
                <a16:creationId xmlns:a16="http://schemas.microsoft.com/office/drawing/2014/main" id="{3B45728D-D7FA-324E-826A-E1B76E8AD15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407685" y="3969512"/>
            <a:ext cx="8309091" cy="6858000"/>
          </a:xfrm>
          <a:prstGeom prst="rect">
            <a:avLst/>
          </a:prstGeom>
        </p:spPr>
      </p:pic>
      <p:sp>
        <p:nvSpPr>
          <p:cNvPr id="10" name="Title Placeholder 6">
            <a:extLst>
              <a:ext uri="{FF2B5EF4-FFF2-40B4-BE49-F238E27FC236}">
                <a16:creationId xmlns:a16="http://schemas.microsoft.com/office/drawing/2014/main" id="{16624C7E-9492-F64F-A15C-B20C81F4B4D1}"/>
              </a:ext>
            </a:extLst>
          </p:cNvPr>
          <p:cNvSpPr>
            <a:spLocks noGrp="1" noChangeArrowheads="1"/>
          </p:cNvSpPr>
          <p:nvPr>
            <p:ph type="title"/>
          </p:nvPr>
        </p:nvSpPr>
        <p:spPr bwMode="auto">
          <a:xfrm>
            <a:off x="0" y="0"/>
            <a:ext cx="12192000" cy="1151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baseline="0">
                <a:solidFill>
                  <a:srgbClr val="25E0FF"/>
                </a:solidFill>
              </a:defRPr>
            </a:lvl1pPr>
          </a:lstStyle>
          <a:p>
            <a:pPr lvl="0"/>
            <a:r>
              <a:rPr lang="en-US" altLang="en-US"/>
              <a:t>Click to edit Master title style</a:t>
            </a:r>
          </a:p>
        </p:txBody>
      </p:sp>
      <p:sp>
        <p:nvSpPr>
          <p:cNvPr id="7" name="Text Placeholder 2">
            <a:extLst>
              <a:ext uri="{FF2B5EF4-FFF2-40B4-BE49-F238E27FC236}">
                <a16:creationId xmlns:a16="http://schemas.microsoft.com/office/drawing/2014/main" id="{D9E0B5B1-6FAA-0E45-9289-544FF09C3B08}"/>
              </a:ext>
            </a:extLst>
          </p:cNvPr>
          <p:cNvSpPr>
            <a:spLocks noGrp="1"/>
          </p:cNvSpPr>
          <p:nvPr>
            <p:ph idx="1"/>
          </p:nvPr>
        </p:nvSpPr>
        <p:spPr>
          <a:xfrm>
            <a:off x="-1" y="1201352"/>
            <a:ext cx="7927849" cy="4455296"/>
          </a:xfrm>
          <a:prstGeom prst="rect">
            <a:avLst/>
          </a:prstGeom>
        </p:spPr>
        <p:txBody>
          <a:bodyPr rtlCol="0">
            <a:normAutofit/>
          </a:bodyPr>
          <a:lstStyle>
            <a:lvl1pPr>
              <a:defRPr baseline="0">
                <a:solidFill>
                  <a:schemeClr val="bg1"/>
                </a:solidFill>
              </a:defRPr>
            </a:lvl1pPr>
            <a:lvl2pPr>
              <a:defRPr baseline="0">
                <a:solidFill>
                  <a:schemeClr val="bg1"/>
                </a:solidFill>
              </a:defRPr>
            </a:lvl2pPr>
            <a:lvl3pPr>
              <a:defRPr baseline="0">
                <a:solidFill>
                  <a:schemeClr val="bg1"/>
                </a:solidFill>
              </a:defRPr>
            </a:lvl3pPr>
            <a:lvl4pPr>
              <a:defRPr baseline="0">
                <a:solidFill>
                  <a:schemeClr val="bg1"/>
                </a:solidFill>
              </a:defRPr>
            </a:lvl4pPr>
            <a:lvl5pPr>
              <a:defRPr baseline="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Picture Placeholder 3">
            <a:extLst>
              <a:ext uri="{FF2B5EF4-FFF2-40B4-BE49-F238E27FC236}">
                <a16:creationId xmlns:a16="http://schemas.microsoft.com/office/drawing/2014/main" id="{070DC22F-A195-9B4B-85FF-43E2E01A5AA2}"/>
              </a:ext>
            </a:extLst>
          </p:cNvPr>
          <p:cNvSpPr>
            <a:spLocks noGrp="1"/>
          </p:cNvSpPr>
          <p:nvPr>
            <p:ph type="pic" sz="quarter" idx="19"/>
          </p:nvPr>
        </p:nvSpPr>
        <p:spPr>
          <a:xfrm>
            <a:off x="8055864" y="1201352"/>
            <a:ext cx="4136136" cy="4455296"/>
          </a:xfrm>
        </p:spPr>
        <p:txBody>
          <a:bodyPr rtlCol="0">
            <a:normAutofit/>
          </a:bodyPr>
          <a:lstStyle>
            <a:lvl1pPr>
              <a:defRPr baseline="0">
                <a:solidFill>
                  <a:schemeClr val="bg1"/>
                </a:solidFill>
              </a:defRPr>
            </a:lvl1pPr>
          </a:lstStyle>
          <a:p>
            <a:pPr lvl="0"/>
            <a:r>
              <a:rPr lang="en-US" noProof="0" dirty="0"/>
              <a:t>Click icon to add picture</a:t>
            </a:r>
          </a:p>
        </p:txBody>
      </p:sp>
    </p:spTree>
    <p:extLst>
      <p:ext uri="{BB962C8B-B14F-4D97-AF65-F5344CB8AC3E}">
        <p14:creationId xmlns:p14="http://schemas.microsoft.com/office/powerpoint/2010/main" val="2675054949"/>
      </p:ext>
    </p:extLst>
  </p:cSld>
  <p:clrMapOvr>
    <a:masterClrMapping/>
  </p:clrMapOvr>
  <p:transition spd="slow">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27.xml"/><Relationship Id="rId18" Type="http://schemas.openxmlformats.org/officeDocument/2006/relationships/slideLayout" Target="../slideLayouts/slideLayout32.xml"/><Relationship Id="rId26" Type="http://schemas.openxmlformats.org/officeDocument/2006/relationships/slideLayout" Target="../slideLayouts/slideLayout40.xml"/><Relationship Id="rId21" Type="http://schemas.openxmlformats.org/officeDocument/2006/relationships/slideLayout" Target="../slideLayouts/slideLayout35.xml"/><Relationship Id="rId34" Type="http://schemas.openxmlformats.org/officeDocument/2006/relationships/slideLayout" Target="../slideLayouts/slideLayout48.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17" Type="http://schemas.openxmlformats.org/officeDocument/2006/relationships/slideLayout" Target="../slideLayouts/slideLayout31.xml"/><Relationship Id="rId25" Type="http://schemas.openxmlformats.org/officeDocument/2006/relationships/slideLayout" Target="../slideLayouts/slideLayout39.xml"/><Relationship Id="rId33" Type="http://schemas.openxmlformats.org/officeDocument/2006/relationships/slideLayout" Target="../slideLayouts/slideLayout47.xml"/><Relationship Id="rId38" Type="http://schemas.openxmlformats.org/officeDocument/2006/relationships/image" Target="../media/image6.emf"/><Relationship Id="rId2" Type="http://schemas.openxmlformats.org/officeDocument/2006/relationships/slideLayout" Target="../slideLayouts/slideLayout16.xml"/><Relationship Id="rId16" Type="http://schemas.openxmlformats.org/officeDocument/2006/relationships/slideLayout" Target="../slideLayouts/slideLayout30.xml"/><Relationship Id="rId20" Type="http://schemas.openxmlformats.org/officeDocument/2006/relationships/slideLayout" Target="../slideLayouts/slideLayout34.xml"/><Relationship Id="rId29" Type="http://schemas.openxmlformats.org/officeDocument/2006/relationships/slideLayout" Target="../slideLayouts/slideLayout43.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24" Type="http://schemas.openxmlformats.org/officeDocument/2006/relationships/slideLayout" Target="../slideLayouts/slideLayout38.xml"/><Relationship Id="rId32" Type="http://schemas.openxmlformats.org/officeDocument/2006/relationships/slideLayout" Target="../slideLayouts/slideLayout46.xml"/><Relationship Id="rId37" Type="http://schemas.openxmlformats.org/officeDocument/2006/relationships/theme" Target="../theme/theme2.xml"/><Relationship Id="rId5" Type="http://schemas.openxmlformats.org/officeDocument/2006/relationships/slideLayout" Target="../slideLayouts/slideLayout19.xml"/><Relationship Id="rId15" Type="http://schemas.openxmlformats.org/officeDocument/2006/relationships/slideLayout" Target="../slideLayouts/slideLayout29.xml"/><Relationship Id="rId23" Type="http://schemas.openxmlformats.org/officeDocument/2006/relationships/slideLayout" Target="../slideLayouts/slideLayout37.xml"/><Relationship Id="rId28" Type="http://schemas.openxmlformats.org/officeDocument/2006/relationships/slideLayout" Target="../slideLayouts/slideLayout42.xml"/><Relationship Id="rId36" Type="http://schemas.openxmlformats.org/officeDocument/2006/relationships/slideLayout" Target="../slideLayouts/slideLayout50.xml"/><Relationship Id="rId10" Type="http://schemas.openxmlformats.org/officeDocument/2006/relationships/slideLayout" Target="../slideLayouts/slideLayout24.xml"/><Relationship Id="rId19" Type="http://schemas.openxmlformats.org/officeDocument/2006/relationships/slideLayout" Target="../slideLayouts/slideLayout33.xml"/><Relationship Id="rId31" Type="http://schemas.openxmlformats.org/officeDocument/2006/relationships/slideLayout" Target="../slideLayouts/slideLayout45.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 Id="rId22" Type="http://schemas.openxmlformats.org/officeDocument/2006/relationships/slideLayout" Target="../slideLayouts/slideLayout36.xml"/><Relationship Id="rId27" Type="http://schemas.openxmlformats.org/officeDocument/2006/relationships/slideLayout" Target="../slideLayouts/slideLayout41.xml"/><Relationship Id="rId30" Type="http://schemas.openxmlformats.org/officeDocument/2006/relationships/slideLayout" Target="../slideLayouts/slideLayout44.xml"/><Relationship Id="rId35" Type="http://schemas.openxmlformats.org/officeDocument/2006/relationships/slideLayout" Target="../slideLayouts/slideLayout49.xml"/><Relationship Id="rId8" Type="http://schemas.openxmlformats.org/officeDocument/2006/relationships/slideLayout" Target="../slideLayouts/slideLayout22.xml"/><Relationship Id="rId3"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A7519712-6B07-3F4F-ACDE-9AB1DBDFE407}"/>
              </a:ext>
            </a:extLst>
          </p:cNvPr>
          <p:cNvSpPr/>
          <p:nvPr/>
        </p:nvSpPr>
        <p:spPr>
          <a:xfrm>
            <a:off x="0" y="-4233"/>
            <a:ext cx="12192000" cy="1155700"/>
          </a:xfrm>
          <a:prstGeom prst="rect">
            <a:avLst/>
          </a:prstGeom>
          <a:noFill/>
          <a:ln w="12700">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609555" eaLnBrk="1" fontAlgn="auto" hangingPunct="1">
              <a:spcBef>
                <a:spcPts val="0"/>
              </a:spcBef>
              <a:spcAft>
                <a:spcPts val="0"/>
              </a:spcAft>
              <a:defRPr/>
            </a:pPr>
            <a:endParaRPr lang="en-US" dirty="0"/>
          </a:p>
        </p:txBody>
      </p:sp>
      <p:sp>
        <p:nvSpPr>
          <p:cNvPr id="16" name="Rectangle 15">
            <a:extLst>
              <a:ext uri="{FF2B5EF4-FFF2-40B4-BE49-F238E27FC236}">
                <a16:creationId xmlns:a16="http://schemas.microsoft.com/office/drawing/2014/main" id="{88BC63DC-3387-544A-A7E2-D83B419F7FD5}"/>
              </a:ext>
            </a:extLst>
          </p:cNvPr>
          <p:cNvSpPr/>
          <p:nvPr/>
        </p:nvSpPr>
        <p:spPr>
          <a:xfrm>
            <a:off x="0" y="5700184"/>
            <a:ext cx="12192000" cy="1157816"/>
          </a:xfrm>
          <a:prstGeom prst="rect">
            <a:avLst/>
          </a:prstGeom>
          <a:gradFill>
            <a:gsLst>
              <a:gs pos="0">
                <a:schemeClr val="accent1">
                  <a:lumMod val="5000"/>
                  <a:lumOff val="95000"/>
                </a:schemeClr>
              </a:gs>
              <a:gs pos="0">
                <a:srgbClr val="25E0FF"/>
              </a:gs>
              <a:gs pos="56000">
                <a:srgbClr val="5438DC"/>
              </a:gs>
              <a:gs pos="81000">
                <a:srgbClr val="00163F"/>
              </a:gs>
            </a:gsLst>
            <a:lin ang="0" scaled="0"/>
          </a:gradFill>
          <a:ln w="12700">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609555" eaLnBrk="1" fontAlgn="auto" hangingPunct="1">
              <a:spcBef>
                <a:spcPts val="0"/>
              </a:spcBef>
              <a:spcAft>
                <a:spcPts val="0"/>
              </a:spcAft>
              <a:defRPr/>
            </a:pPr>
            <a:endParaRPr lang="en-US" dirty="0"/>
          </a:p>
        </p:txBody>
      </p:sp>
      <p:sp>
        <p:nvSpPr>
          <p:cNvPr id="1028" name="Text Placeholder 2">
            <a:extLst>
              <a:ext uri="{FF2B5EF4-FFF2-40B4-BE49-F238E27FC236}">
                <a16:creationId xmlns:a16="http://schemas.microsoft.com/office/drawing/2014/main" id="{233BFF2D-63F1-5E4F-BA9B-7E67C0640388}"/>
              </a:ext>
            </a:extLst>
          </p:cNvPr>
          <p:cNvSpPr>
            <a:spLocks noGrp="1" noChangeArrowheads="1"/>
          </p:cNvSpPr>
          <p:nvPr>
            <p:ph type="body" idx="1"/>
          </p:nvPr>
        </p:nvSpPr>
        <p:spPr bwMode="auto">
          <a:xfrm>
            <a:off x="0" y="1151467"/>
            <a:ext cx="12192000" cy="45487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6" tIns="45718" rIns="91436" bIns="45718"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6" name="Slide Number Placeholder 5">
            <a:extLst>
              <a:ext uri="{FF2B5EF4-FFF2-40B4-BE49-F238E27FC236}">
                <a16:creationId xmlns:a16="http://schemas.microsoft.com/office/drawing/2014/main" id="{DC32A3FB-5436-5842-B5A8-0F30A449079C}"/>
              </a:ext>
            </a:extLst>
          </p:cNvPr>
          <p:cNvSpPr>
            <a:spLocks noGrp="1"/>
          </p:cNvSpPr>
          <p:nvPr>
            <p:ph type="sldNum" sz="quarter" idx="4"/>
          </p:nvPr>
        </p:nvSpPr>
        <p:spPr>
          <a:xfrm>
            <a:off x="154517" y="6379421"/>
            <a:ext cx="328083" cy="256541"/>
          </a:xfrm>
          <a:prstGeom prst="rect">
            <a:avLst/>
          </a:prstGeom>
        </p:spPr>
        <p:txBody>
          <a:bodyPr vert="horz" wrap="square" lIns="0" tIns="45718" rIns="0" bIns="45718" rtlCol="0" anchor="ctr">
            <a:spAutoFit/>
          </a:bodyPr>
          <a:lstStyle>
            <a:lvl1pPr algn="ctr" defTabSz="609555" eaLnBrk="1" fontAlgn="auto" hangingPunct="1">
              <a:spcBef>
                <a:spcPts val="0"/>
              </a:spcBef>
              <a:spcAft>
                <a:spcPts val="0"/>
              </a:spcAft>
              <a:defRPr lang="en-US" sz="1067" b="1" i="0" smtClean="0">
                <a:solidFill>
                  <a:schemeClr val="bg1"/>
                </a:solidFill>
                <a:latin typeface="Arial" charset="0"/>
                <a:ea typeface="Arial" charset="0"/>
                <a:cs typeface="Arial" charset="0"/>
              </a:defRPr>
            </a:lvl1pPr>
          </a:lstStyle>
          <a:p>
            <a:pPr>
              <a:defRPr/>
            </a:pPr>
            <a:fld id="{87B19D99-619F-544C-B018-721EF293E5AC}" type="slidenum">
              <a:rPr lang="uk-UA"/>
              <a:pPr>
                <a:defRPr/>
              </a:pPr>
              <a:t>‹#›</a:t>
            </a:fld>
            <a:endParaRPr lang="uk-UA"/>
          </a:p>
        </p:txBody>
      </p:sp>
      <p:sp>
        <p:nvSpPr>
          <p:cNvPr id="1030" name="Title Placeholder 6">
            <a:extLst>
              <a:ext uri="{FF2B5EF4-FFF2-40B4-BE49-F238E27FC236}">
                <a16:creationId xmlns:a16="http://schemas.microsoft.com/office/drawing/2014/main" id="{90050D17-B899-CA49-A9A5-B57DEF466280}"/>
              </a:ext>
            </a:extLst>
          </p:cNvPr>
          <p:cNvSpPr>
            <a:spLocks noGrp="1" noChangeArrowheads="1"/>
          </p:cNvSpPr>
          <p:nvPr>
            <p:ph type="title"/>
          </p:nvPr>
        </p:nvSpPr>
        <p:spPr bwMode="auto">
          <a:xfrm>
            <a:off x="0" y="0"/>
            <a:ext cx="12192000" cy="1151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pic>
        <p:nvPicPr>
          <p:cNvPr id="1031" name="Picture 10">
            <a:extLst>
              <a:ext uri="{FF2B5EF4-FFF2-40B4-BE49-F238E27FC236}">
                <a16:creationId xmlns:a16="http://schemas.microsoft.com/office/drawing/2014/main" id="{667B3698-2CD1-2C44-980A-11F74E79E13C}"/>
              </a:ext>
            </a:extLst>
          </p:cNvPr>
          <p:cNvPicPr>
            <a:picLocks noChangeAspect="1" noChangeArrowheads="1"/>
          </p:cNvPicPr>
          <p:nvPr/>
        </p:nvPicPr>
        <p:blipFill>
          <a:blip r:embed="rId16"/>
          <a:srcRect/>
          <a:stretch/>
        </p:blipFill>
        <p:spPr bwMode="auto">
          <a:xfrm>
            <a:off x="8841317" y="6023878"/>
            <a:ext cx="3088216" cy="597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8" descr="A picture containing basketball, game&#10;&#10;Description automatically generated">
            <a:extLst>
              <a:ext uri="{FF2B5EF4-FFF2-40B4-BE49-F238E27FC236}">
                <a16:creationId xmlns:a16="http://schemas.microsoft.com/office/drawing/2014/main" id="{D93C40D0-5B61-A646-B703-4DC923BF3B66}"/>
              </a:ext>
            </a:extLst>
          </p:cNvPr>
          <p:cNvPicPr>
            <a:picLocks noChangeAspect="1"/>
          </p:cNvPicPr>
          <p:nvPr userDrawn="1"/>
        </p:nvPicPr>
        <p:blipFill>
          <a:blip r:embed="rId17" cstate="screen">
            <a:extLst>
              <a:ext uri="{28A0092B-C50C-407E-A947-70E740481C1C}">
                <a14:useLocalDpi xmlns:a14="http://schemas.microsoft.com/office/drawing/2010/main"/>
              </a:ext>
            </a:extLst>
          </a:blip>
          <a:stretch>
            <a:fillRect/>
          </a:stretch>
        </p:blipFill>
        <p:spPr>
          <a:xfrm>
            <a:off x="-2407685" y="3969512"/>
            <a:ext cx="8309091" cy="6858000"/>
          </a:xfrm>
          <a:prstGeom prst="rect">
            <a:avLst/>
          </a:prstGeom>
        </p:spPr>
      </p:pic>
    </p:spTree>
  </p:cSld>
  <p:clrMap bg1="lt1" tx1="dk1" bg2="lt2" tx2="dk2" accent1="accent1" accent2="accent2" accent3="accent3" accent4="accent4" accent5="accent5" accent6="accent6" hlink="hlink" folHlink="folHlink"/>
  <p:sldLayoutIdLst>
    <p:sldLayoutId id="2147483805" r:id="rId1"/>
    <p:sldLayoutId id="2147483831" r:id="rId2"/>
    <p:sldLayoutId id="2147483819" r:id="rId3"/>
    <p:sldLayoutId id="2147483822" r:id="rId4"/>
    <p:sldLayoutId id="2147483825" r:id="rId5"/>
    <p:sldLayoutId id="2147483827" r:id="rId6"/>
    <p:sldLayoutId id="2147483820" r:id="rId7"/>
    <p:sldLayoutId id="2147483824" r:id="rId8"/>
    <p:sldLayoutId id="2147483829" r:id="rId9"/>
    <p:sldLayoutId id="2147483828" r:id="rId10"/>
    <p:sldLayoutId id="2147483830" r:id="rId11"/>
    <p:sldLayoutId id="2147483806" r:id="rId12"/>
    <p:sldLayoutId id="2147483821" r:id="rId13"/>
    <p:sldLayoutId id="2147483816" r:id="rId14"/>
  </p:sldLayoutIdLst>
  <p:transition spd="slow">
    <p:fade/>
  </p:transition>
  <p:hf hdr="0" dt="0"/>
  <p:txStyles>
    <p:titleStyle>
      <a:lvl1pPr marL="309026" algn="l" defTabSz="607469" rtl="0" eaLnBrk="1" fontAlgn="base" hangingPunct="1">
        <a:spcBef>
          <a:spcPct val="0"/>
        </a:spcBef>
        <a:spcAft>
          <a:spcPct val="0"/>
        </a:spcAft>
        <a:defRPr sz="3200" b="1" i="0" kern="1200" baseline="0">
          <a:solidFill>
            <a:srgbClr val="5438DC"/>
          </a:solidFill>
          <a:latin typeface="Arial" panose="020B0604020202020204" pitchFamily="34" charset="0"/>
          <a:ea typeface="Gotham Book" pitchFamily="2" charset="0"/>
          <a:cs typeface="Gotham Book" pitchFamily="2" charset="0"/>
        </a:defRPr>
      </a:lvl1pPr>
      <a:lvl2pPr marL="309026" algn="l" defTabSz="607469" rtl="0" eaLnBrk="1" fontAlgn="base" hangingPunct="1">
        <a:spcBef>
          <a:spcPct val="0"/>
        </a:spcBef>
        <a:spcAft>
          <a:spcPct val="0"/>
        </a:spcAft>
        <a:defRPr sz="3200">
          <a:solidFill>
            <a:schemeClr val="bg1"/>
          </a:solidFill>
          <a:latin typeface="Gotham Book"/>
          <a:ea typeface="Gotham Book"/>
          <a:cs typeface="Gotham Book"/>
        </a:defRPr>
      </a:lvl2pPr>
      <a:lvl3pPr marL="309026" algn="l" defTabSz="607469" rtl="0" eaLnBrk="1" fontAlgn="base" hangingPunct="1">
        <a:spcBef>
          <a:spcPct val="0"/>
        </a:spcBef>
        <a:spcAft>
          <a:spcPct val="0"/>
        </a:spcAft>
        <a:defRPr sz="3200">
          <a:solidFill>
            <a:schemeClr val="bg1"/>
          </a:solidFill>
          <a:latin typeface="Gotham Book"/>
          <a:ea typeface="Gotham Book"/>
          <a:cs typeface="Gotham Book"/>
        </a:defRPr>
      </a:lvl3pPr>
      <a:lvl4pPr marL="309026" algn="l" defTabSz="607469" rtl="0" eaLnBrk="1" fontAlgn="base" hangingPunct="1">
        <a:spcBef>
          <a:spcPct val="0"/>
        </a:spcBef>
        <a:spcAft>
          <a:spcPct val="0"/>
        </a:spcAft>
        <a:defRPr sz="3200">
          <a:solidFill>
            <a:schemeClr val="bg1"/>
          </a:solidFill>
          <a:latin typeface="Gotham Book"/>
          <a:ea typeface="Gotham Book"/>
          <a:cs typeface="Gotham Book"/>
        </a:defRPr>
      </a:lvl4pPr>
      <a:lvl5pPr marL="309026" algn="l" defTabSz="607469" rtl="0" eaLnBrk="1" fontAlgn="base" hangingPunct="1">
        <a:spcBef>
          <a:spcPct val="0"/>
        </a:spcBef>
        <a:spcAft>
          <a:spcPct val="0"/>
        </a:spcAft>
        <a:defRPr sz="3200">
          <a:solidFill>
            <a:schemeClr val="bg1"/>
          </a:solidFill>
          <a:latin typeface="Gotham Book"/>
          <a:ea typeface="Gotham Book"/>
          <a:cs typeface="Gotham Book"/>
        </a:defRPr>
      </a:lvl5pPr>
      <a:lvl6pPr marL="609555" algn="l" defTabSz="609555" rtl="0" eaLnBrk="1" fontAlgn="base" hangingPunct="1">
        <a:spcBef>
          <a:spcPct val="0"/>
        </a:spcBef>
        <a:spcAft>
          <a:spcPct val="0"/>
        </a:spcAft>
        <a:defRPr sz="4267">
          <a:solidFill>
            <a:schemeClr val="tx1"/>
          </a:solidFill>
          <a:latin typeface="Helvetica Neue Thin" charset="0"/>
          <a:ea typeface="ＭＳ Ｐゴシック" charset="0"/>
        </a:defRPr>
      </a:lvl6pPr>
      <a:lvl7pPr marL="1219110" algn="l" defTabSz="609555" rtl="0" eaLnBrk="1" fontAlgn="base" hangingPunct="1">
        <a:spcBef>
          <a:spcPct val="0"/>
        </a:spcBef>
        <a:spcAft>
          <a:spcPct val="0"/>
        </a:spcAft>
        <a:defRPr sz="4267">
          <a:solidFill>
            <a:schemeClr val="tx1"/>
          </a:solidFill>
          <a:latin typeface="Helvetica Neue Thin" charset="0"/>
          <a:ea typeface="ＭＳ Ｐゴシック" charset="0"/>
        </a:defRPr>
      </a:lvl7pPr>
      <a:lvl8pPr marL="1828664" algn="l" defTabSz="609555" rtl="0" eaLnBrk="1" fontAlgn="base" hangingPunct="1">
        <a:spcBef>
          <a:spcPct val="0"/>
        </a:spcBef>
        <a:spcAft>
          <a:spcPct val="0"/>
        </a:spcAft>
        <a:defRPr sz="4267">
          <a:solidFill>
            <a:schemeClr val="tx1"/>
          </a:solidFill>
          <a:latin typeface="Helvetica Neue Thin" charset="0"/>
          <a:ea typeface="ＭＳ Ｐゴシック" charset="0"/>
        </a:defRPr>
      </a:lvl8pPr>
      <a:lvl9pPr marL="2438218" algn="l" defTabSz="609555" rtl="0" eaLnBrk="1" fontAlgn="base" hangingPunct="1">
        <a:spcBef>
          <a:spcPct val="0"/>
        </a:spcBef>
        <a:spcAft>
          <a:spcPct val="0"/>
        </a:spcAft>
        <a:defRPr sz="4267">
          <a:solidFill>
            <a:schemeClr val="tx1"/>
          </a:solidFill>
          <a:latin typeface="Helvetica Neue Thin" charset="0"/>
          <a:ea typeface="ＭＳ Ｐゴシック" charset="0"/>
        </a:defRPr>
      </a:lvl9pPr>
    </p:titleStyle>
    <p:bodyStyle>
      <a:lvl1pPr marL="347125" algn="l" defTabSz="607469" rtl="0" eaLnBrk="1" fontAlgn="base" hangingPunct="1">
        <a:spcBef>
          <a:spcPct val="20000"/>
        </a:spcBef>
        <a:spcAft>
          <a:spcPct val="0"/>
        </a:spcAft>
        <a:buFont typeface="Wingdings" pitchFamily="2" charset="2"/>
        <a:tabLst>
          <a:tab pos="1062540" algn="l"/>
        </a:tabLst>
        <a:defRPr sz="2667" kern="1200" baseline="0">
          <a:solidFill>
            <a:srgbClr val="00163F"/>
          </a:solidFill>
          <a:latin typeface="Arial" panose="020B0604020202020204" pitchFamily="34" charset="0"/>
          <a:ea typeface="ＭＳ Ｐゴシック" charset="0"/>
          <a:cs typeface="Helvetica Neue Light"/>
        </a:defRPr>
      </a:lvl1pPr>
      <a:lvl2pPr marL="1024441" algn="l" defTabSz="607469" rtl="0" eaLnBrk="1" fontAlgn="base" hangingPunct="1">
        <a:spcBef>
          <a:spcPct val="20000"/>
        </a:spcBef>
        <a:spcAft>
          <a:spcPct val="0"/>
        </a:spcAft>
        <a:buFont typeface="Arial" panose="020B0604020202020204" pitchFamily="34" charset="0"/>
        <a:defRPr kern="1200" baseline="0">
          <a:solidFill>
            <a:srgbClr val="00163F"/>
          </a:solidFill>
          <a:latin typeface="Arial" panose="020B0604020202020204" pitchFamily="34" charset="0"/>
          <a:ea typeface="ＭＳ Ｐゴシック" charset="0"/>
          <a:cs typeface="Helvetica Neue Light"/>
        </a:defRPr>
      </a:lvl2pPr>
      <a:lvl3pPr marL="1494329" algn="l" defTabSz="607469" rtl="0" eaLnBrk="1" fontAlgn="base" hangingPunct="1">
        <a:spcBef>
          <a:spcPct val="20000"/>
        </a:spcBef>
        <a:spcAft>
          <a:spcPct val="0"/>
        </a:spcAft>
        <a:buSzPct val="100000"/>
        <a:buFont typeface="Lucida Grande" panose="020B0600040502020204" pitchFamily="34" charset="0"/>
        <a:defRPr sz="2133" kern="1200" baseline="0">
          <a:solidFill>
            <a:srgbClr val="00163F"/>
          </a:solidFill>
          <a:latin typeface="Arial" panose="020B0604020202020204" pitchFamily="34" charset="0"/>
          <a:ea typeface="ＭＳ Ｐゴシック" charset="0"/>
          <a:cs typeface="Helvetica Neue Light"/>
        </a:defRPr>
      </a:lvl3pPr>
      <a:lvl4pPr marL="1826638" algn="l" defTabSz="607469" rtl="0" eaLnBrk="1" fontAlgn="base" hangingPunct="1">
        <a:spcBef>
          <a:spcPct val="20000"/>
        </a:spcBef>
        <a:spcAft>
          <a:spcPct val="0"/>
        </a:spcAft>
        <a:buFont typeface="Lucida Grande" panose="020B0600040502020204" pitchFamily="34" charset="0"/>
        <a:defRPr sz="1867" kern="1200" baseline="0">
          <a:solidFill>
            <a:srgbClr val="00163F"/>
          </a:solidFill>
          <a:latin typeface="Arial" panose="020B0604020202020204" pitchFamily="34" charset="0"/>
          <a:ea typeface="ＭＳ Ｐゴシック" charset="0"/>
          <a:cs typeface="Helvetica Neue Light"/>
        </a:defRPr>
      </a:lvl4pPr>
      <a:lvl5pPr marL="2436223" algn="l" defTabSz="607469" rtl="0" eaLnBrk="1" fontAlgn="base" hangingPunct="1">
        <a:spcBef>
          <a:spcPct val="20000"/>
        </a:spcBef>
        <a:spcAft>
          <a:spcPct val="0"/>
        </a:spcAft>
        <a:buFont typeface="Arial" panose="020B0604020202020204" pitchFamily="34" charset="0"/>
        <a:defRPr sz="1867" kern="1200" baseline="0">
          <a:solidFill>
            <a:srgbClr val="00163F"/>
          </a:solidFill>
          <a:latin typeface="Arial" panose="020B0604020202020204" pitchFamily="34" charset="0"/>
          <a:ea typeface="ＭＳ Ｐゴシック" charset="0"/>
          <a:cs typeface="Helvetica Neue Light"/>
        </a:defRPr>
      </a:lvl5pPr>
      <a:lvl6pPr marL="3352548" indent="-304776" algn="l" defTabSz="609555" rtl="0" eaLnBrk="1" latinLnBrk="0" hangingPunct="1">
        <a:spcBef>
          <a:spcPct val="20000"/>
        </a:spcBef>
        <a:buFont typeface="Arial"/>
        <a:buChar char="•"/>
        <a:defRPr sz="2667" kern="1200">
          <a:solidFill>
            <a:schemeClr val="tx1"/>
          </a:solidFill>
          <a:latin typeface="+mn-lt"/>
          <a:ea typeface="+mn-ea"/>
          <a:cs typeface="+mn-cs"/>
        </a:defRPr>
      </a:lvl6pPr>
      <a:lvl7pPr marL="3962104" indent="-304776" algn="l" defTabSz="609555" rtl="0" eaLnBrk="1" latinLnBrk="0" hangingPunct="1">
        <a:spcBef>
          <a:spcPct val="20000"/>
        </a:spcBef>
        <a:buFont typeface="Arial"/>
        <a:buChar char="•"/>
        <a:defRPr sz="2667" kern="1200">
          <a:solidFill>
            <a:schemeClr val="tx1"/>
          </a:solidFill>
          <a:latin typeface="+mn-lt"/>
          <a:ea typeface="+mn-ea"/>
          <a:cs typeface="+mn-cs"/>
        </a:defRPr>
      </a:lvl7pPr>
      <a:lvl8pPr marL="4571658" indent="-304776" algn="l" defTabSz="609555" rtl="0" eaLnBrk="1" latinLnBrk="0" hangingPunct="1">
        <a:spcBef>
          <a:spcPct val="20000"/>
        </a:spcBef>
        <a:buFont typeface="Arial"/>
        <a:buChar char="•"/>
        <a:defRPr sz="2667" kern="1200">
          <a:solidFill>
            <a:schemeClr val="tx1"/>
          </a:solidFill>
          <a:latin typeface="+mn-lt"/>
          <a:ea typeface="+mn-ea"/>
          <a:cs typeface="+mn-cs"/>
        </a:defRPr>
      </a:lvl8pPr>
      <a:lvl9pPr marL="5181212" indent="-304776" algn="l" defTabSz="609555"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55" rtl="0" eaLnBrk="1" latinLnBrk="0" hangingPunct="1">
        <a:defRPr sz="2400" kern="1200">
          <a:solidFill>
            <a:schemeClr val="tx1"/>
          </a:solidFill>
          <a:latin typeface="+mn-lt"/>
          <a:ea typeface="+mn-ea"/>
          <a:cs typeface="+mn-cs"/>
        </a:defRPr>
      </a:lvl1pPr>
      <a:lvl2pPr marL="609555" algn="l" defTabSz="609555" rtl="0" eaLnBrk="1" latinLnBrk="0" hangingPunct="1">
        <a:defRPr sz="2400" kern="1200">
          <a:solidFill>
            <a:schemeClr val="tx1"/>
          </a:solidFill>
          <a:latin typeface="+mn-lt"/>
          <a:ea typeface="+mn-ea"/>
          <a:cs typeface="+mn-cs"/>
        </a:defRPr>
      </a:lvl2pPr>
      <a:lvl3pPr marL="1219110" algn="l" defTabSz="609555" rtl="0" eaLnBrk="1" latinLnBrk="0" hangingPunct="1">
        <a:defRPr sz="2400" kern="1200">
          <a:solidFill>
            <a:schemeClr val="tx1"/>
          </a:solidFill>
          <a:latin typeface="+mn-lt"/>
          <a:ea typeface="+mn-ea"/>
          <a:cs typeface="+mn-cs"/>
        </a:defRPr>
      </a:lvl3pPr>
      <a:lvl4pPr marL="1828664" algn="l" defTabSz="609555" rtl="0" eaLnBrk="1" latinLnBrk="0" hangingPunct="1">
        <a:defRPr sz="2400" kern="1200">
          <a:solidFill>
            <a:schemeClr val="tx1"/>
          </a:solidFill>
          <a:latin typeface="+mn-lt"/>
          <a:ea typeface="+mn-ea"/>
          <a:cs typeface="+mn-cs"/>
        </a:defRPr>
      </a:lvl4pPr>
      <a:lvl5pPr marL="2438218" algn="l" defTabSz="609555" rtl="0" eaLnBrk="1" latinLnBrk="0" hangingPunct="1">
        <a:defRPr sz="2400" kern="1200">
          <a:solidFill>
            <a:schemeClr val="tx1"/>
          </a:solidFill>
          <a:latin typeface="+mn-lt"/>
          <a:ea typeface="+mn-ea"/>
          <a:cs typeface="+mn-cs"/>
        </a:defRPr>
      </a:lvl5pPr>
      <a:lvl6pPr marL="3047772" algn="l" defTabSz="609555" rtl="0" eaLnBrk="1" latinLnBrk="0" hangingPunct="1">
        <a:defRPr sz="2400" kern="1200">
          <a:solidFill>
            <a:schemeClr val="tx1"/>
          </a:solidFill>
          <a:latin typeface="+mn-lt"/>
          <a:ea typeface="+mn-ea"/>
          <a:cs typeface="+mn-cs"/>
        </a:defRPr>
      </a:lvl6pPr>
      <a:lvl7pPr marL="3657327" algn="l" defTabSz="609555" rtl="0" eaLnBrk="1" latinLnBrk="0" hangingPunct="1">
        <a:defRPr sz="2400" kern="1200">
          <a:solidFill>
            <a:schemeClr val="tx1"/>
          </a:solidFill>
          <a:latin typeface="+mn-lt"/>
          <a:ea typeface="+mn-ea"/>
          <a:cs typeface="+mn-cs"/>
        </a:defRPr>
      </a:lvl7pPr>
      <a:lvl8pPr marL="4266880" algn="l" defTabSz="609555" rtl="0" eaLnBrk="1" latinLnBrk="0" hangingPunct="1">
        <a:defRPr sz="2400" kern="1200">
          <a:solidFill>
            <a:schemeClr val="tx1"/>
          </a:solidFill>
          <a:latin typeface="+mn-lt"/>
          <a:ea typeface="+mn-ea"/>
          <a:cs typeface="+mn-cs"/>
        </a:defRPr>
      </a:lvl8pPr>
      <a:lvl9pPr marL="4876435" algn="l" defTabSz="609555"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p:ph type="body" idx="1"/>
          </p:nvPr>
        </p:nvSpPr>
        <p:spPr>
          <a:xfrm>
            <a:off x="584200" y="1435503"/>
            <a:ext cx="11018520" cy="1612749"/>
          </a:xfrm>
          <a:prstGeom prst="rect">
            <a:avLst/>
          </a:prstGeom>
        </p:spPr>
        <p:txBody>
          <a:bodyPr vert="horz" wrap="square" lIns="0" tIns="0" rIns="0" bIns="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pic>
        <p:nvPicPr>
          <p:cNvPr id="48" name="MS Brand colors" descr="These are Microsoft Brand colors. The color bar is placed to the side of the Theme master so that it will be visible on all slides. Users can use the 'eye dropper' color tools under Color Fill Shape, Color Fill line etc. to easily select Brand colors. ">
            <a:extLst>
              <a:ext uri="{FF2B5EF4-FFF2-40B4-BE49-F238E27FC236}">
                <a16:creationId xmlns:a16="http://schemas.microsoft.com/office/drawing/2014/main" id="{64D47851-93E6-4066-B42D-42968BFB647D}"/>
              </a:ext>
              <a:ext uri="{C183D7F6-B498-43B3-948B-1728B52AA6E4}">
                <adec:decorative xmlns:adec="http://schemas.microsoft.com/office/drawing/2017/decorative" val="0"/>
              </a:ext>
            </a:extLst>
          </p:cNvPr>
          <p:cNvPicPr>
            <a:picLocks noChangeAspect="1"/>
          </p:cNvPicPr>
          <p:nvPr/>
        </p:nvPicPr>
        <p:blipFill rotWithShape="1">
          <a:blip r:embed="rId38"/>
          <a:srcRect l="762"/>
          <a:stretch/>
        </p:blipFill>
        <p:spPr>
          <a:xfrm rot="5400000">
            <a:off x="9464500" y="2843773"/>
            <a:ext cx="6858000" cy="1170455"/>
          </a:xfrm>
          <a:prstGeom prst="rect">
            <a:avLst/>
          </a:prstGeom>
        </p:spPr>
      </p:pic>
    </p:spTree>
    <p:extLst>
      <p:ext uri="{BB962C8B-B14F-4D97-AF65-F5344CB8AC3E}">
        <p14:creationId xmlns:p14="http://schemas.microsoft.com/office/powerpoint/2010/main" val="2455098481"/>
      </p:ext>
    </p:extLst>
  </p:cSld>
  <p:clrMap bg1="lt1" tx1="dk1" bg2="lt2" tx2="dk2" accent1="accent1" accent2="accent2" accent3="accent3" accent4="accent4" accent5="accent5" accent6="accent6" hlink="hlink" folHlink="folHlink"/>
  <p:sldLayoutIdLst>
    <p:sldLayoutId id="2147483833" r:id="rId1"/>
    <p:sldLayoutId id="2147483834" r:id="rId2"/>
    <p:sldLayoutId id="2147483835" r:id="rId3"/>
    <p:sldLayoutId id="2147483836" r:id="rId4"/>
    <p:sldLayoutId id="2147483837" r:id="rId5"/>
    <p:sldLayoutId id="2147483838" r:id="rId6"/>
    <p:sldLayoutId id="2147483839" r:id="rId7"/>
    <p:sldLayoutId id="2147483840" r:id="rId8"/>
    <p:sldLayoutId id="2147483841" r:id="rId9"/>
    <p:sldLayoutId id="2147483842" r:id="rId10"/>
    <p:sldLayoutId id="2147483843" r:id="rId11"/>
    <p:sldLayoutId id="2147483844" r:id="rId12"/>
    <p:sldLayoutId id="2147483845" r:id="rId13"/>
    <p:sldLayoutId id="2147483846" r:id="rId14"/>
    <p:sldLayoutId id="2147483847" r:id="rId15"/>
    <p:sldLayoutId id="2147483848" r:id="rId16"/>
    <p:sldLayoutId id="2147483849" r:id="rId17"/>
    <p:sldLayoutId id="2147483850" r:id="rId18"/>
    <p:sldLayoutId id="2147483851" r:id="rId19"/>
    <p:sldLayoutId id="2147483852" r:id="rId20"/>
    <p:sldLayoutId id="2147483853" r:id="rId21"/>
    <p:sldLayoutId id="2147483854" r:id="rId22"/>
    <p:sldLayoutId id="2147483855" r:id="rId23"/>
    <p:sldLayoutId id="2147483856" r:id="rId24"/>
    <p:sldLayoutId id="2147483857" r:id="rId25"/>
    <p:sldLayoutId id="2147483858" r:id="rId26"/>
    <p:sldLayoutId id="2147483859" r:id="rId27"/>
    <p:sldLayoutId id="2147483860" r:id="rId28"/>
    <p:sldLayoutId id="2147483861" r:id="rId29"/>
    <p:sldLayoutId id="2147483862" r:id="rId30"/>
    <p:sldLayoutId id="2147483863" r:id="rId31"/>
    <p:sldLayoutId id="2147483864" r:id="rId32"/>
    <p:sldLayoutId id="2147483867" r:id="rId33"/>
    <p:sldLayoutId id="2147483868" r:id="rId34"/>
    <p:sldLayoutId id="2147483869" r:id="rId35"/>
    <p:sldLayoutId id="2147483870" r:id="rId36"/>
  </p:sldLayoutIdLst>
  <p:transition>
    <p:fade/>
  </p:transition>
  <p:hf sldNum="0" hdr="0" ftr="0" dt="0"/>
  <p:txStyles>
    <p:titleStyle>
      <a:lvl1pPr algn="l" defTabSz="932742" rtl="0" eaLnBrk="1" latinLnBrk="0" hangingPunct="1">
        <a:lnSpc>
          <a:spcPct val="100000"/>
        </a:lnSpc>
        <a:spcBef>
          <a:spcPct val="0"/>
        </a:spcBef>
        <a:buNone/>
        <a:defRPr lang="en-US" sz="3600" b="0" kern="1200" cap="none" spc="-5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hyperlink" Target="https://tools.ietf.org/html/draft-young-md-query" TargetMode="External"/><Relationship Id="rId2" Type="http://schemas.openxmlformats.org/officeDocument/2006/relationships/notesSlide" Target="../notesSlides/notesSlide7.xml"/><Relationship Id="rId1" Type="http://schemas.openxmlformats.org/officeDocument/2006/relationships/slideLayout" Target="../slideLayouts/slideLayout10.xml"/><Relationship Id="rId6" Type="http://schemas.openxmlformats.org/officeDocument/2006/relationships/image" Target="../media/image35.png"/><Relationship Id="rId5" Type="http://schemas.openxmlformats.org/officeDocument/2006/relationships/image" Target="../media/image34.svg"/><Relationship Id="rId4" Type="http://schemas.openxmlformats.org/officeDocument/2006/relationships/image" Target="../media/image3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3" Type="http://schemas.openxmlformats.org/officeDocument/2006/relationships/image" Target="../media/image34.svg"/><Relationship Id="rId2" Type="http://schemas.openxmlformats.org/officeDocument/2006/relationships/image" Target="../media/image33.png"/><Relationship Id="rId1" Type="http://schemas.openxmlformats.org/officeDocument/2006/relationships/slideLayout" Target="../slideLayouts/slideLayout10.xml"/><Relationship Id="rId4" Type="http://schemas.openxmlformats.org/officeDocument/2006/relationships/image" Target="../media/image35.png"/></Relationships>
</file>

<file path=ppt/slides/_rels/slide17.xml.rels><?xml version="1.0" encoding="UTF-8" standalone="yes"?>
<Relationships xmlns="http://schemas.openxmlformats.org/package/2006/relationships"><Relationship Id="rId3" Type="http://schemas.openxmlformats.org/officeDocument/2006/relationships/image" Target="../media/image34.svg"/><Relationship Id="rId2" Type="http://schemas.openxmlformats.org/officeDocument/2006/relationships/image" Target="../media/image33.png"/><Relationship Id="rId1" Type="http://schemas.openxmlformats.org/officeDocument/2006/relationships/slideLayout" Target="../slideLayouts/slideLayout10.xml"/><Relationship Id="rId4" Type="http://schemas.openxmlformats.org/officeDocument/2006/relationships/image" Target="../media/image35.png"/></Relationships>
</file>

<file path=ppt/slides/_rels/slide1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1.xml"/><Relationship Id="rId1" Type="http://schemas.openxmlformats.org/officeDocument/2006/relationships/slideLayout" Target="../slideLayouts/slideLayout10.xml"/><Relationship Id="rId4" Type="http://schemas.openxmlformats.org/officeDocument/2006/relationships/image" Target="../media/image37.sv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8" Type="http://schemas.openxmlformats.org/officeDocument/2006/relationships/image" Target="../media/image19.gif"/><Relationship Id="rId13" Type="http://schemas.openxmlformats.org/officeDocument/2006/relationships/image" Target="../media/image24.png"/><Relationship Id="rId18" Type="http://schemas.openxmlformats.org/officeDocument/2006/relationships/image" Target="../media/image29.jpeg"/><Relationship Id="rId3" Type="http://schemas.openxmlformats.org/officeDocument/2006/relationships/chart" Target="../charts/chart1.xml"/><Relationship Id="rId7" Type="http://schemas.openxmlformats.org/officeDocument/2006/relationships/image" Target="../media/image18.png"/><Relationship Id="rId12" Type="http://schemas.openxmlformats.org/officeDocument/2006/relationships/image" Target="../media/image23.gif"/><Relationship Id="rId17" Type="http://schemas.openxmlformats.org/officeDocument/2006/relationships/image" Target="../media/image28.jpeg"/><Relationship Id="rId2" Type="http://schemas.openxmlformats.org/officeDocument/2006/relationships/notesSlide" Target="../notesSlides/notesSlide2.xml"/><Relationship Id="rId16" Type="http://schemas.openxmlformats.org/officeDocument/2006/relationships/image" Target="../media/image27.jpeg"/><Relationship Id="rId20" Type="http://schemas.openxmlformats.org/officeDocument/2006/relationships/image" Target="../media/image14.png"/><Relationship Id="rId1" Type="http://schemas.openxmlformats.org/officeDocument/2006/relationships/slideLayout" Target="../slideLayouts/slideLayout23.xml"/><Relationship Id="rId6" Type="http://schemas.openxmlformats.org/officeDocument/2006/relationships/image" Target="../media/image17.png"/><Relationship Id="rId11" Type="http://schemas.openxmlformats.org/officeDocument/2006/relationships/image" Target="../media/image22.png"/><Relationship Id="rId5" Type="http://schemas.openxmlformats.org/officeDocument/2006/relationships/image" Target="../media/image16.png"/><Relationship Id="rId15" Type="http://schemas.openxmlformats.org/officeDocument/2006/relationships/image" Target="../media/image26.png"/><Relationship Id="rId10" Type="http://schemas.openxmlformats.org/officeDocument/2006/relationships/image" Target="../media/image21.png"/><Relationship Id="rId19" Type="http://schemas.openxmlformats.org/officeDocument/2006/relationships/image" Target="../media/image30.jpeg"/><Relationship Id="rId4" Type="http://schemas.openxmlformats.org/officeDocument/2006/relationships/image" Target="../media/image15.jpeg"/><Relationship Id="rId9" Type="http://schemas.openxmlformats.org/officeDocument/2006/relationships/image" Target="../media/image20.jpeg"/><Relationship Id="rId14" Type="http://schemas.openxmlformats.org/officeDocument/2006/relationships/image" Target="../media/image25.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3" Type="http://schemas.openxmlformats.org/officeDocument/2006/relationships/image" Target="../media/image34.svg"/><Relationship Id="rId2" Type="http://schemas.openxmlformats.org/officeDocument/2006/relationships/image" Target="../media/image33.png"/><Relationship Id="rId1" Type="http://schemas.openxmlformats.org/officeDocument/2006/relationships/slideLayout" Target="../slideLayouts/slideLayout10.xml"/><Relationship Id="rId4" Type="http://schemas.openxmlformats.org/officeDocument/2006/relationships/image" Target="../media/image35.png"/></Relationships>
</file>

<file path=ppt/slides/_rels/slide22.xml.rels><?xml version="1.0" encoding="UTF-8" standalone="yes"?>
<Relationships xmlns="http://schemas.openxmlformats.org/package/2006/relationships"><Relationship Id="rId3" Type="http://schemas.openxmlformats.org/officeDocument/2006/relationships/image" Target="../media/image34.svg"/><Relationship Id="rId2" Type="http://schemas.openxmlformats.org/officeDocument/2006/relationships/image" Target="../media/image33.png"/><Relationship Id="rId1" Type="http://schemas.openxmlformats.org/officeDocument/2006/relationships/slideLayout" Target="../slideLayouts/slideLayout10.xml"/><Relationship Id="rId4" Type="http://schemas.openxmlformats.org/officeDocument/2006/relationships/image" Target="../media/image35.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3.xml"/><Relationship Id="rId1" Type="http://schemas.openxmlformats.org/officeDocument/2006/relationships/slideLayout" Target="../slideLayouts/slideLayout10.xml"/><Relationship Id="rId4" Type="http://schemas.openxmlformats.org/officeDocument/2006/relationships/image" Target="../media/image39.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3" Type="http://schemas.openxmlformats.org/officeDocument/2006/relationships/hyperlink" Target="mailto:roland@catalogix.se" TargetMode="External"/><Relationship Id="rId2" Type="http://schemas.openxmlformats.org/officeDocument/2006/relationships/notesSlide" Target="../notesSlides/notesSlide16.xml"/><Relationship Id="rId1" Type="http://schemas.openxmlformats.org/officeDocument/2006/relationships/slideLayout" Target="../slideLayouts/slideLayout10.xml"/><Relationship Id="rId4" Type="http://schemas.openxmlformats.org/officeDocument/2006/relationships/hyperlink" Target="https://groups.google.com/forum/#!forum/openid-federation-interop"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3" Type="http://schemas.openxmlformats.org/officeDocument/2006/relationships/hyperlink" Target="https://openid.net/specs/openid-connect-federation-1_0.html" TargetMode="External"/><Relationship Id="rId7" Type="http://schemas.openxmlformats.org/officeDocument/2006/relationships/hyperlink" Target="https://self-issued.info/" TargetMode="External"/><Relationship Id="rId2" Type="http://schemas.openxmlformats.org/officeDocument/2006/relationships/notesSlide" Target="../notesSlides/notesSlide17.xml"/><Relationship Id="rId1" Type="http://schemas.openxmlformats.org/officeDocument/2006/relationships/slideLayout" Target="../slideLayouts/slideLayout10.xml"/><Relationship Id="rId6" Type="http://schemas.openxmlformats.org/officeDocument/2006/relationships/hyperlink" Target="https://openid.net/" TargetMode="External"/><Relationship Id="rId5" Type="http://schemas.openxmlformats.org/officeDocument/2006/relationships/hyperlink" Target="https://lists.openid.net/mailman/listinfo/openid-specs-ab" TargetMode="External"/><Relationship Id="rId4" Type="http://schemas.openxmlformats.org/officeDocument/2006/relationships/hyperlink" Target="https://openid.net/connect" TargetMode="External"/></Relationships>
</file>

<file path=ppt/slides/_rels/slide31.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8.xml"/><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3" Type="http://schemas.openxmlformats.org/officeDocument/2006/relationships/hyperlink" Target="https://aka.ms/MicrosoftPostSession" TargetMode="External"/><Relationship Id="rId2" Type="http://schemas.openxmlformats.org/officeDocument/2006/relationships/image" Target="../media/image41.jpeg"/><Relationship Id="rId1" Type="http://schemas.openxmlformats.org/officeDocument/2006/relationships/slideLayout" Target="../slideLayouts/slideLayout48.xml"/><Relationship Id="rId5" Type="http://schemas.openxmlformats.org/officeDocument/2006/relationships/image" Target="../media/image43.svg"/><Relationship Id="rId4" Type="http://schemas.openxmlformats.org/officeDocument/2006/relationships/image" Target="../media/image42.png"/></Relationships>
</file>

<file path=ppt/slides/_rels/slide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49.xml"/></Relationships>
</file>

<file path=ppt/slides/_rels/slide34.xml.rels><?xml version="1.0" encoding="UTF-8" standalone="yes"?>
<Relationships xmlns="http://schemas.openxmlformats.org/package/2006/relationships"><Relationship Id="rId8" Type="http://schemas.openxmlformats.org/officeDocument/2006/relationships/image" Target="../media/image45.svg"/><Relationship Id="rId13" Type="http://schemas.openxmlformats.org/officeDocument/2006/relationships/image" Target="../media/image50.png"/><Relationship Id="rId18" Type="http://schemas.openxmlformats.org/officeDocument/2006/relationships/image" Target="../media/image55.svg"/><Relationship Id="rId3" Type="http://schemas.openxmlformats.org/officeDocument/2006/relationships/hyperlink" Target="https://twitter.com/azuread" TargetMode="External"/><Relationship Id="rId7" Type="http://schemas.openxmlformats.org/officeDocument/2006/relationships/image" Target="../media/image44.png"/><Relationship Id="rId12" Type="http://schemas.openxmlformats.org/officeDocument/2006/relationships/image" Target="../media/image49.svg"/><Relationship Id="rId17" Type="http://schemas.openxmlformats.org/officeDocument/2006/relationships/image" Target="../media/image54.png"/><Relationship Id="rId2" Type="http://schemas.openxmlformats.org/officeDocument/2006/relationships/notesSlide" Target="../notesSlides/notesSlide20.xml"/><Relationship Id="rId16" Type="http://schemas.openxmlformats.org/officeDocument/2006/relationships/image" Target="../media/image53.JPG"/><Relationship Id="rId20" Type="http://schemas.openxmlformats.org/officeDocument/2006/relationships/image" Target="../media/image57.svg"/><Relationship Id="rId1" Type="http://schemas.openxmlformats.org/officeDocument/2006/relationships/slideLayout" Target="../slideLayouts/slideLayout50.xml"/><Relationship Id="rId6" Type="http://schemas.openxmlformats.org/officeDocument/2006/relationships/hyperlink" Target="https://aka.ms/aad" TargetMode="External"/><Relationship Id="rId11" Type="http://schemas.openxmlformats.org/officeDocument/2006/relationships/image" Target="../media/image48.png"/><Relationship Id="rId5" Type="http://schemas.openxmlformats.org/officeDocument/2006/relationships/hyperlink" Target="https://docs.microsoft.com/azure/active-directory/" TargetMode="External"/><Relationship Id="rId15" Type="http://schemas.openxmlformats.org/officeDocument/2006/relationships/image" Target="../media/image52.png"/><Relationship Id="rId10" Type="http://schemas.openxmlformats.org/officeDocument/2006/relationships/image" Target="../media/image47.svg"/><Relationship Id="rId19" Type="http://schemas.openxmlformats.org/officeDocument/2006/relationships/image" Target="../media/image56.png"/><Relationship Id="rId4" Type="http://schemas.openxmlformats.org/officeDocument/2006/relationships/hyperlink" Target="https://techcommunity.microsoft.com/t5/azure-active-directory-identity/bg-p/Identity" TargetMode="External"/><Relationship Id="rId9" Type="http://schemas.openxmlformats.org/officeDocument/2006/relationships/image" Target="../media/image46.png"/><Relationship Id="rId14" Type="http://schemas.openxmlformats.org/officeDocument/2006/relationships/image" Target="../media/image51.svg"/></Relationships>
</file>

<file path=ppt/slides/_rels/slide4.xml.rels><?xml version="1.0" encoding="UTF-8" standalone="yes"?>
<Relationships xmlns="http://schemas.openxmlformats.org/package/2006/relationships"><Relationship Id="rId3" Type="http://schemas.openxmlformats.org/officeDocument/2006/relationships/hyperlink" Target="https://openid.net/certification" TargetMode="External"/><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image" Target="../media/image31.tiff"/><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2" Type="http://schemas.openxmlformats.org/officeDocument/2006/relationships/image" Target="../media/image32.tiff"/><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2" Type="http://schemas.openxmlformats.org/officeDocument/2006/relationships/hyperlink" Target="https://openid.net/wg/rande/" TargetMode="External"/><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3" Type="http://schemas.openxmlformats.org/officeDocument/2006/relationships/hyperlink" Target="https://openid.net/specs/openid-connect-federation-1_0.html" TargetMode="External"/><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C8E7562-425B-A348-BF21-604A0CBBE7B9}"/>
              </a:ext>
            </a:extLst>
          </p:cNvPr>
          <p:cNvSpPr>
            <a:spLocks noGrp="1"/>
          </p:cNvSpPr>
          <p:nvPr>
            <p:ph type="title"/>
          </p:nvPr>
        </p:nvSpPr>
        <p:spPr>
          <a:xfrm>
            <a:off x="402336" y="3321050"/>
            <a:ext cx="11789664" cy="1243203"/>
          </a:xfrm>
        </p:spPr>
        <p:txBody>
          <a:bodyPr>
            <a:noAutofit/>
          </a:bodyPr>
          <a:lstStyle/>
          <a:p>
            <a:r>
              <a:rPr lang="en-US" sz="4800" dirty="0"/>
              <a:t>Enabling Scalable Multi-lateral Federations with OpenID Connect</a:t>
            </a:r>
          </a:p>
        </p:txBody>
      </p:sp>
      <p:sp>
        <p:nvSpPr>
          <p:cNvPr id="5" name="Text Placeholder 4">
            <a:extLst>
              <a:ext uri="{FF2B5EF4-FFF2-40B4-BE49-F238E27FC236}">
                <a16:creationId xmlns:a16="http://schemas.microsoft.com/office/drawing/2014/main" id="{D1ACFD53-F661-2943-A6BE-C6621886B254}"/>
              </a:ext>
            </a:extLst>
          </p:cNvPr>
          <p:cNvSpPr>
            <a:spLocks noGrp="1"/>
          </p:cNvSpPr>
          <p:nvPr>
            <p:ph type="body" idx="1"/>
          </p:nvPr>
        </p:nvSpPr>
        <p:spPr>
          <a:xfrm>
            <a:off x="723900" y="4858703"/>
            <a:ext cx="11468099" cy="1815635"/>
          </a:xfrm>
        </p:spPr>
        <p:txBody>
          <a:bodyPr/>
          <a:lstStyle/>
          <a:p>
            <a:r>
              <a:rPr lang="en-US" dirty="0"/>
              <a:t>Michael B. Jones</a:t>
            </a:r>
          </a:p>
          <a:p>
            <a:r>
              <a:rPr lang="en-US" dirty="0"/>
              <a:t>Identity Standards Architect</a:t>
            </a:r>
          </a:p>
          <a:p>
            <a:r>
              <a:rPr lang="en-US" dirty="0"/>
              <a:t>Microsoft Corporation</a:t>
            </a:r>
          </a:p>
          <a:p>
            <a:r>
              <a:rPr lang="en-US" i="1" dirty="0"/>
              <a:t>With significant contributions from Roland Hedberg</a:t>
            </a:r>
          </a:p>
        </p:txBody>
      </p:sp>
      <p:grpSp>
        <p:nvGrpSpPr>
          <p:cNvPr id="9" name="Graphic 7">
            <a:extLst>
              <a:ext uri="{FF2B5EF4-FFF2-40B4-BE49-F238E27FC236}">
                <a16:creationId xmlns:a16="http://schemas.microsoft.com/office/drawing/2014/main" id="{D5C615FB-3BAE-41EE-9736-00338F270A1D}"/>
              </a:ext>
            </a:extLst>
          </p:cNvPr>
          <p:cNvGrpSpPr/>
          <p:nvPr/>
        </p:nvGrpSpPr>
        <p:grpSpPr>
          <a:xfrm>
            <a:off x="723900" y="1425233"/>
            <a:ext cx="3175000" cy="972273"/>
            <a:chOff x="-868509" y="-1324483"/>
            <a:chExt cx="5201791" cy="1592932"/>
          </a:xfrm>
        </p:grpSpPr>
        <p:sp>
          <p:nvSpPr>
            <p:cNvPr id="10" name="Freeform: Shape 9">
              <a:extLst>
                <a:ext uri="{FF2B5EF4-FFF2-40B4-BE49-F238E27FC236}">
                  <a16:creationId xmlns:a16="http://schemas.microsoft.com/office/drawing/2014/main" id="{0313437E-AF5E-41A2-BD4B-226583B4C580}"/>
                </a:ext>
              </a:extLst>
            </p:cNvPr>
            <p:cNvSpPr/>
            <p:nvPr/>
          </p:nvSpPr>
          <p:spPr>
            <a:xfrm flipV="1">
              <a:off x="-86833" y="-1324483"/>
              <a:ext cx="260558" cy="1592932"/>
            </a:xfrm>
            <a:custGeom>
              <a:avLst/>
              <a:gdLst>
                <a:gd name="connsiteX0" fmla="*/ 127 w 260558"/>
                <a:gd name="connsiteY0" fmla="*/ 1465631 h 1592932"/>
                <a:gd name="connsiteX1" fmla="*/ 127 w 260558"/>
                <a:gd name="connsiteY1" fmla="*/ 163335 h 1592932"/>
                <a:gd name="connsiteX2" fmla="*/ 127 w 260558"/>
                <a:gd name="connsiteY2" fmla="*/ -11 h 1592932"/>
                <a:gd name="connsiteX3" fmla="*/ 260685 w 260558"/>
                <a:gd name="connsiteY3" fmla="*/ 122623 h 1592932"/>
                <a:gd name="connsiteX4" fmla="*/ 260685 w 260558"/>
                <a:gd name="connsiteY4" fmla="*/ 1592922 h 15929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0558" h="1592932">
                  <a:moveTo>
                    <a:pt x="127" y="1465631"/>
                  </a:moveTo>
                  <a:lnTo>
                    <a:pt x="127" y="163335"/>
                  </a:lnTo>
                  <a:lnTo>
                    <a:pt x="127" y="-11"/>
                  </a:lnTo>
                  <a:lnTo>
                    <a:pt x="260685" y="122623"/>
                  </a:lnTo>
                  <a:lnTo>
                    <a:pt x="260685" y="1592922"/>
                  </a:lnTo>
                  <a:close/>
                </a:path>
              </a:pathLst>
            </a:custGeom>
            <a:solidFill>
              <a:srgbClr val="F8941C"/>
            </a:solidFill>
            <a:ln w="8139" cap="flat">
              <a:noFill/>
              <a:prstDash val="solid"/>
              <a:miter/>
            </a:ln>
          </p:spPr>
          <p:txBody>
            <a:bodyPr rtlCol="0" anchor="ctr"/>
            <a:lstStyle/>
            <a:p>
              <a:endParaRPr lang="en-US" dirty="0"/>
            </a:p>
          </p:txBody>
        </p:sp>
        <p:sp>
          <p:nvSpPr>
            <p:cNvPr id="11" name="Freeform: Shape 10">
              <a:extLst>
                <a:ext uri="{FF2B5EF4-FFF2-40B4-BE49-F238E27FC236}">
                  <a16:creationId xmlns:a16="http://schemas.microsoft.com/office/drawing/2014/main" id="{6947058F-C4F4-432F-8633-4A17B5459593}"/>
                </a:ext>
              </a:extLst>
            </p:cNvPr>
            <p:cNvSpPr/>
            <p:nvPr/>
          </p:nvSpPr>
          <p:spPr>
            <a:xfrm flipV="1">
              <a:off x="347615" y="-767271"/>
              <a:ext cx="503879" cy="373445"/>
            </a:xfrm>
            <a:custGeom>
              <a:avLst/>
              <a:gdLst>
                <a:gd name="connsiteX0" fmla="*/ 468064 w 503879"/>
                <a:gd name="connsiteY0" fmla="*/ 373420 h 373445"/>
                <a:gd name="connsiteX1" fmla="*/ 504029 w 503879"/>
                <a:gd name="connsiteY1" fmla="*/ -26 h 373445"/>
                <a:gd name="connsiteX2" fmla="*/ 149 w 503879"/>
                <a:gd name="connsiteY2" fmla="*/ 109604 h 373445"/>
              </a:gdLst>
              <a:ahLst/>
              <a:cxnLst>
                <a:cxn ang="0">
                  <a:pos x="connsiteX0" y="connsiteY0"/>
                </a:cxn>
                <a:cxn ang="0">
                  <a:pos x="connsiteX1" y="connsiteY1"/>
                </a:cxn>
                <a:cxn ang="0">
                  <a:pos x="connsiteX2" y="connsiteY2"/>
                </a:cxn>
              </a:cxnLst>
              <a:rect l="l" t="t" r="r" b="b"/>
              <a:pathLst>
                <a:path w="503879" h="373445">
                  <a:moveTo>
                    <a:pt x="468064" y="373420"/>
                  </a:moveTo>
                  <a:lnTo>
                    <a:pt x="504029" y="-26"/>
                  </a:lnTo>
                  <a:lnTo>
                    <a:pt x="149" y="109604"/>
                  </a:lnTo>
                </a:path>
              </a:pathLst>
            </a:custGeom>
            <a:solidFill>
              <a:srgbClr val="BCBEC0"/>
            </a:solidFill>
            <a:ln w="8139" cap="flat">
              <a:noFill/>
              <a:prstDash val="solid"/>
              <a:miter/>
            </a:ln>
          </p:spPr>
          <p:txBody>
            <a:bodyPr rtlCol="0" anchor="ctr"/>
            <a:lstStyle/>
            <a:p>
              <a:endParaRPr lang="en-US" dirty="0"/>
            </a:p>
          </p:txBody>
        </p:sp>
        <p:sp>
          <p:nvSpPr>
            <p:cNvPr id="12" name="Freeform: Shape 11">
              <a:extLst>
                <a:ext uri="{FF2B5EF4-FFF2-40B4-BE49-F238E27FC236}">
                  <a16:creationId xmlns:a16="http://schemas.microsoft.com/office/drawing/2014/main" id="{B4AE6604-8AE8-4306-B628-C96D24B92E5A}"/>
                </a:ext>
              </a:extLst>
            </p:cNvPr>
            <p:cNvSpPr/>
            <p:nvPr/>
          </p:nvSpPr>
          <p:spPr>
            <a:xfrm flipV="1">
              <a:off x="-868509" y="-842434"/>
              <a:ext cx="1556796" cy="1110883"/>
            </a:xfrm>
            <a:custGeom>
              <a:avLst/>
              <a:gdLst>
                <a:gd name="connsiteX0" fmla="*/ 260680 w 1556796"/>
                <a:gd name="connsiteY0" fmla="*/ 557882 h 1110883"/>
                <a:gd name="connsiteX1" fmla="*/ 736061 w 1556796"/>
                <a:gd name="connsiteY1" fmla="*/ 945447 h 1110883"/>
                <a:gd name="connsiteX2" fmla="*/ 736061 w 1556796"/>
                <a:gd name="connsiteY2" fmla="*/ 1110942 h 1110883"/>
                <a:gd name="connsiteX3" fmla="*/ 121 w 1556796"/>
                <a:gd name="connsiteY3" fmla="*/ 557882 h 1110883"/>
                <a:gd name="connsiteX4" fmla="*/ 781797 w 1556796"/>
                <a:gd name="connsiteY4" fmla="*/ 58 h 1110883"/>
                <a:gd name="connsiteX5" fmla="*/ 781797 w 1556796"/>
                <a:gd name="connsiteY5" fmla="*/ 163404 h 1110883"/>
                <a:gd name="connsiteX6" fmla="*/ 260680 w 1556796"/>
                <a:gd name="connsiteY6" fmla="*/ 557882 h 1110883"/>
                <a:gd name="connsiteX7" fmla="*/ 1088092 w 1556796"/>
                <a:gd name="connsiteY7" fmla="*/ 1110876 h 1110883"/>
                <a:gd name="connsiteX8" fmla="*/ 1088092 w 1556796"/>
                <a:gd name="connsiteY8" fmla="*/ 945447 h 1110883"/>
                <a:gd name="connsiteX9" fmla="*/ 1372679 w 1556796"/>
                <a:gd name="connsiteY9" fmla="*/ 842526 h 1110883"/>
                <a:gd name="connsiteX10" fmla="*/ 1556918 w 1556796"/>
                <a:gd name="connsiteY10" fmla="*/ 956390 h 1110883"/>
                <a:gd name="connsiteX11" fmla="*/ 1088092 w 1556796"/>
                <a:gd name="connsiteY11" fmla="*/ 1110876 h 1110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56796" h="1110883">
                  <a:moveTo>
                    <a:pt x="260680" y="557882"/>
                  </a:moveTo>
                  <a:cubicBezTo>
                    <a:pt x="260680" y="742504"/>
                    <a:pt x="461855" y="897984"/>
                    <a:pt x="736061" y="945447"/>
                  </a:cubicBezTo>
                  <a:lnTo>
                    <a:pt x="736061" y="1110942"/>
                  </a:lnTo>
                  <a:cubicBezTo>
                    <a:pt x="316643" y="1060247"/>
                    <a:pt x="121" y="831924"/>
                    <a:pt x="121" y="557882"/>
                  </a:cubicBezTo>
                  <a:cubicBezTo>
                    <a:pt x="121" y="273963"/>
                    <a:pt x="339865" y="39134"/>
                    <a:pt x="781797" y="58"/>
                  </a:cubicBezTo>
                  <a:lnTo>
                    <a:pt x="781797" y="163404"/>
                  </a:lnTo>
                  <a:cubicBezTo>
                    <a:pt x="484467" y="200681"/>
                    <a:pt x="260680" y="363122"/>
                    <a:pt x="260680" y="557882"/>
                  </a:cubicBezTo>
                  <a:moveTo>
                    <a:pt x="1088092" y="1110876"/>
                  </a:moveTo>
                  <a:lnTo>
                    <a:pt x="1088092" y="945447"/>
                  </a:lnTo>
                  <a:cubicBezTo>
                    <a:pt x="1197192" y="926564"/>
                    <a:pt x="1294788" y="890672"/>
                    <a:pt x="1372679" y="842526"/>
                  </a:cubicBezTo>
                  <a:lnTo>
                    <a:pt x="1556918" y="956390"/>
                  </a:lnTo>
                  <a:cubicBezTo>
                    <a:pt x="1431361" y="1033996"/>
                    <a:pt x="1269310" y="1088974"/>
                    <a:pt x="1088092" y="1110876"/>
                  </a:cubicBezTo>
                </a:path>
              </a:pathLst>
            </a:custGeom>
            <a:solidFill>
              <a:srgbClr val="BCBEC0"/>
            </a:solidFill>
            <a:ln w="8139" cap="flat">
              <a:noFill/>
              <a:prstDash val="solid"/>
              <a:miter/>
            </a:ln>
          </p:spPr>
          <p:txBody>
            <a:bodyPr rtlCol="0" anchor="ctr"/>
            <a:lstStyle/>
            <a:p>
              <a:endParaRPr lang="en-US" dirty="0"/>
            </a:p>
          </p:txBody>
        </p:sp>
        <p:sp>
          <p:nvSpPr>
            <p:cNvPr id="13" name="Freeform: Shape 12">
              <a:extLst>
                <a:ext uri="{FF2B5EF4-FFF2-40B4-BE49-F238E27FC236}">
                  <a16:creationId xmlns:a16="http://schemas.microsoft.com/office/drawing/2014/main" id="{5E9AA335-D574-477F-8830-0B3831AB4E03}"/>
                </a:ext>
              </a:extLst>
            </p:cNvPr>
            <p:cNvSpPr/>
            <p:nvPr/>
          </p:nvSpPr>
          <p:spPr>
            <a:xfrm flipV="1">
              <a:off x="1122744" y="-743047"/>
              <a:ext cx="689926" cy="753478"/>
            </a:xfrm>
            <a:custGeom>
              <a:avLst/>
              <a:gdLst>
                <a:gd name="connsiteX0" fmla="*/ 110132 w 689926"/>
                <a:gd name="connsiteY0" fmla="*/ 268851 h 753478"/>
                <a:gd name="connsiteX1" fmla="*/ 154517 w 689926"/>
                <a:gd name="connsiteY1" fmla="*/ 173527 h 753478"/>
                <a:gd name="connsiteX2" fmla="*/ 232180 w 689926"/>
                <a:gd name="connsiteY2" fmla="*/ 105448 h 753478"/>
                <a:gd name="connsiteX3" fmla="*/ 345148 w 689926"/>
                <a:gd name="connsiteY3" fmla="*/ 79726 h 753478"/>
                <a:gd name="connsiteX4" fmla="*/ 458125 w 689926"/>
                <a:gd name="connsiteY4" fmla="*/ 105448 h 753478"/>
                <a:gd name="connsiteX5" fmla="*/ 535780 w 689926"/>
                <a:gd name="connsiteY5" fmla="*/ 173527 h 753478"/>
                <a:gd name="connsiteX6" fmla="*/ 580172 w 689926"/>
                <a:gd name="connsiteY6" fmla="*/ 268851 h 753478"/>
                <a:gd name="connsiteX7" fmla="*/ 594291 w 689926"/>
                <a:gd name="connsiteY7" fmla="*/ 376274 h 753478"/>
                <a:gd name="connsiteX8" fmla="*/ 580172 w 689926"/>
                <a:gd name="connsiteY8" fmla="*/ 483698 h 753478"/>
                <a:gd name="connsiteX9" fmla="*/ 535780 w 689926"/>
                <a:gd name="connsiteY9" fmla="*/ 579013 h 753478"/>
                <a:gd name="connsiteX10" fmla="*/ 458125 w 689926"/>
                <a:gd name="connsiteY10" fmla="*/ 647101 h 753478"/>
                <a:gd name="connsiteX11" fmla="*/ 345148 w 689926"/>
                <a:gd name="connsiteY11" fmla="*/ 672823 h 753478"/>
                <a:gd name="connsiteX12" fmla="*/ 232180 w 689926"/>
                <a:gd name="connsiteY12" fmla="*/ 647101 h 753478"/>
                <a:gd name="connsiteX13" fmla="*/ 154517 w 689926"/>
                <a:gd name="connsiteY13" fmla="*/ 579013 h 753478"/>
                <a:gd name="connsiteX14" fmla="*/ 110132 w 689926"/>
                <a:gd name="connsiteY14" fmla="*/ 483698 h 753478"/>
                <a:gd name="connsiteX15" fmla="*/ 96013 w 689926"/>
                <a:gd name="connsiteY15" fmla="*/ 376274 h 753478"/>
                <a:gd name="connsiteX16" fmla="*/ 110132 w 689926"/>
                <a:gd name="connsiteY16" fmla="*/ 268851 h 753478"/>
                <a:gd name="connsiteX17" fmla="*/ 21876 w 689926"/>
                <a:gd name="connsiteY17" fmla="*/ 517994 h 753478"/>
                <a:gd name="connsiteX18" fmla="*/ 86935 w 689926"/>
                <a:gd name="connsiteY18" fmla="*/ 638526 h 753478"/>
                <a:gd name="connsiteX19" fmla="*/ 194863 w 689926"/>
                <a:gd name="connsiteY19" fmla="*/ 722247 h 753478"/>
                <a:gd name="connsiteX20" fmla="*/ 345148 w 689926"/>
                <a:gd name="connsiteY20" fmla="*/ 753514 h 753478"/>
                <a:gd name="connsiteX21" fmla="*/ 495434 w 689926"/>
                <a:gd name="connsiteY21" fmla="*/ 722247 h 753478"/>
                <a:gd name="connsiteX22" fmla="*/ 603370 w 689926"/>
                <a:gd name="connsiteY22" fmla="*/ 638526 h 753478"/>
                <a:gd name="connsiteX23" fmla="*/ 668428 w 689926"/>
                <a:gd name="connsiteY23" fmla="*/ 517994 h 753478"/>
                <a:gd name="connsiteX24" fmla="*/ 690111 w 689926"/>
                <a:gd name="connsiteY24" fmla="*/ 376274 h 753478"/>
                <a:gd name="connsiteX25" fmla="*/ 668428 w 689926"/>
                <a:gd name="connsiteY25" fmla="*/ 234555 h 753478"/>
                <a:gd name="connsiteX26" fmla="*/ 603370 w 689926"/>
                <a:gd name="connsiteY26" fmla="*/ 114014 h 753478"/>
                <a:gd name="connsiteX27" fmla="*/ 495434 w 689926"/>
                <a:gd name="connsiteY27" fmla="*/ 30814 h 753478"/>
                <a:gd name="connsiteX28" fmla="*/ 345148 w 689926"/>
                <a:gd name="connsiteY28" fmla="*/ 36 h 753478"/>
                <a:gd name="connsiteX29" fmla="*/ 194863 w 689926"/>
                <a:gd name="connsiteY29" fmla="*/ 30814 h 753478"/>
                <a:gd name="connsiteX30" fmla="*/ 86935 w 689926"/>
                <a:gd name="connsiteY30" fmla="*/ 114014 h 753478"/>
                <a:gd name="connsiteX31" fmla="*/ 21876 w 689926"/>
                <a:gd name="connsiteY31" fmla="*/ 234555 h 753478"/>
                <a:gd name="connsiteX32" fmla="*/ 185 w 689926"/>
                <a:gd name="connsiteY32" fmla="*/ 376274 h 753478"/>
                <a:gd name="connsiteX33" fmla="*/ 21876 w 689926"/>
                <a:gd name="connsiteY33" fmla="*/ 517994 h 753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689926" h="753478">
                  <a:moveTo>
                    <a:pt x="110132" y="268851"/>
                  </a:moveTo>
                  <a:cubicBezTo>
                    <a:pt x="119537" y="233545"/>
                    <a:pt x="134340" y="201773"/>
                    <a:pt x="154517" y="173527"/>
                  </a:cubicBezTo>
                  <a:cubicBezTo>
                    <a:pt x="174686" y="145281"/>
                    <a:pt x="200563" y="122588"/>
                    <a:pt x="232180" y="105448"/>
                  </a:cubicBezTo>
                  <a:cubicBezTo>
                    <a:pt x="263781" y="88300"/>
                    <a:pt x="301431" y="79726"/>
                    <a:pt x="345148" y="79726"/>
                  </a:cubicBezTo>
                  <a:cubicBezTo>
                    <a:pt x="388857" y="79726"/>
                    <a:pt x="426499" y="88300"/>
                    <a:pt x="458125" y="105448"/>
                  </a:cubicBezTo>
                  <a:cubicBezTo>
                    <a:pt x="489726" y="122588"/>
                    <a:pt x="515619" y="145281"/>
                    <a:pt x="535780" y="173527"/>
                  </a:cubicBezTo>
                  <a:cubicBezTo>
                    <a:pt x="555965" y="201773"/>
                    <a:pt x="570743" y="233545"/>
                    <a:pt x="580172" y="268851"/>
                  </a:cubicBezTo>
                  <a:cubicBezTo>
                    <a:pt x="589585" y="304149"/>
                    <a:pt x="594291" y="339959"/>
                    <a:pt x="594291" y="376274"/>
                  </a:cubicBezTo>
                  <a:cubicBezTo>
                    <a:pt x="594291" y="412582"/>
                    <a:pt x="589585" y="448392"/>
                    <a:pt x="580172" y="483698"/>
                  </a:cubicBezTo>
                  <a:cubicBezTo>
                    <a:pt x="570743" y="519003"/>
                    <a:pt x="555965" y="550775"/>
                    <a:pt x="535780" y="579013"/>
                  </a:cubicBezTo>
                  <a:cubicBezTo>
                    <a:pt x="515619" y="607259"/>
                    <a:pt x="489726" y="629952"/>
                    <a:pt x="458125" y="647101"/>
                  </a:cubicBezTo>
                  <a:cubicBezTo>
                    <a:pt x="426499" y="664248"/>
                    <a:pt x="388857" y="672823"/>
                    <a:pt x="345148" y="672823"/>
                  </a:cubicBezTo>
                  <a:cubicBezTo>
                    <a:pt x="301431" y="672823"/>
                    <a:pt x="263781" y="664248"/>
                    <a:pt x="232180" y="647101"/>
                  </a:cubicBezTo>
                  <a:cubicBezTo>
                    <a:pt x="200563" y="629952"/>
                    <a:pt x="174686" y="607259"/>
                    <a:pt x="154517" y="579013"/>
                  </a:cubicBezTo>
                  <a:cubicBezTo>
                    <a:pt x="134340" y="550775"/>
                    <a:pt x="119537" y="519003"/>
                    <a:pt x="110132" y="483698"/>
                  </a:cubicBezTo>
                  <a:cubicBezTo>
                    <a:pt x="100704" y="448392"/>
                    <a:pt x="96013" y="412582"/>
                    <a:pt x="96013" y="376274"/>
                  </a:cubicBezTo>
                  <a:cubicBezTo>
                    <a:pt x="96013" y="339959"/>
                    <a:pt x="100704" y="304149"/>
                    <a:pt x="110132" y="268851"/>
                  </a:cubicBezTo>
                  <a:moveTo>
                    <a:pt x="21876" y="517994"/>
                  </a:moveTo>
                  <a:cubicBezTo>
                    <a:pt x="36330" y="563380"/>
                    <a:pt x="58013" y="603555"/>
                    <a:pt x="86935" y="638526"/>
                  </a:cubicBezTo>
                  <a:cubicBezTo>
                    <a:pt x="115840" y="673482"/>
                    <a:pt x="151822" y="701394"/>
                    <a:pt x="194863" y="722247"/>
                  </a:cubicBezTo>
                  <a:cubicBezTo>
                    <a:pt x="237888" y="743076"/>
                    <a:pt x="287988" y="753514"/>
                    <a:pt x="345148" y="753514"/>
                  </a:cubicBezTo>
                  <a:cubicBezTo>
                    <a:pt x="402300" y="753514"/>
                    <a:pt x="452401" y="743076"/>
                    <a:pt x="495434" y="722247"/>
                  </a:cubicBezTo>
                  <a:cubicBezTo>
                    <a:pt x="538467" y="701394"/>
                    <a:pt x="574448" y="673482"/>
                    <a:pt x="603370" y="638526"/>
                  </a:cubicBezTo>
                  <a:cubicBezTo>
                    <a:pt x="632276" y="603555"/>
                    <a:pt x="653959" y="563380"/>
                    <a:pt x="668428" y="517994"/>
                  </a:cubicBezTo>
                  <a:cubicBezTo>
                    <a:pt x="682881" y="472600"/>
                    <a:pt x="690111" y="425349"/>
                    <a:pt x="690111" y="376274"/>
                  </a:cubicBezTo>
                  <a:cubicBezTo>
                    <a:pt x="690111" y="327183"/>
                    <a:pt x="682881" y="279941"/>
                    <a:pt x="668428" y="234555"/>
                  </a:cubicBezTo>
                  <a:cubicBezTo>
                    <a:pt x="653959" y="189161"/>
                    <a:pt x="632276" y="148970"/>
                    <a:pt x="603370" y="114014"/>
                  </a:cubicBezTo>
                  <a:cubicBezTo>
                    <a:pt x="574448" y="79042"/>
                    <a:pt x="538467" y="51309"/>
                    <a:pt x="495434" y="30814"/>
                  </a:cubicBezTo>
                  <a:cubicBezTo>
                    <a:pt x="452401" y="10295"/>
                    <a:pt x="402300" y="36"/>
                    <a:pt x="345148" y="36"/>
                  </a:cubicBezTo>
                  <a:cubicBezTo>
                    <a:pt x="287988" y="36"/>
                    <a:pt x="237888" y="10295"/>
                    <a:pt x="194863" y="30814"/>
                  </a:cubicBezTo>
                  <a:cubicBezTo>
                    <a:pt x="151822" y="51309"/>
                    <a:pt x="115840" y="79042"/>
                    <a:pt x="86935" y="114014"/>
                  </a:cubicBezTo>
                  <a:cubicBezTo>
                    <a:pt x="58013" y="148970"/>
                    <a:pt x="36330" y="189161"/>
                    <a:pt x="21876" y="234555"/>
                  </a:cubicBezTo>
                  <a:cubicBezTo>
                    <a:pt x="7408" y="279941"/>
                    <a:pt x="185" y="327183"/>
                    <a:pt x="185" y="376274"/>
                  </a:cubicBezTo>
                  <a:cubicBezTo>
                    <a:pt x="185" y="425349"/>
                    <a:pt x="7408" y="472600"/>
                    <a:pt x="21876" y="517994"/>
                  </a:cubicBezTo>
                </a:path>
              </a:pathLst>
            </a:custGeom>
            <a:solidFill>
              <a:srgbClr val="232020"/>
            </a:solidFill>
            <a:ln w="8139" cap="flat">
              <a:noFill/>
              <a:prstDash val="solid"/>
              <a:miter/>
            </a:ln>
          </p:spPr>
          <p:txBody>
            <a:bodyPr rtlCol="0" anchor="ctr"/>
            <a:lstStyle/>
            <a:p>
              <a:endParaRPr lang="en-US" dirty="0"/>
            </a:p>
          </p:txBody>
        </p:sp>
        <p:sp>
          <p:nvSpPr>
            <p:cNvPr id="14" name="Freeform: Shape 13">
              <a:extLst>
                <a:ext uri="{FF2B5EF4-FFF2-40B4-BE49-F238E27FC236}">
                  <a16:creationId xmlns:a16="http://schemas.microsoft.com/office/drawing/2014/main" id="{B6BE95BE-B461-43FA-A1B4-8314D461B2C4}"/>
                </a:ext>
              </a:extLst>
            </p:cNvPr>
            <p:cNvSpPr/>
            <p:nvPr/>
          </p:nvSpPr>
          <p:spPr>
            <a:xfrm flipV="1">
              <a:off x="1888322" y="-539298"/>
              <a:ext cx="494247" cy="732291"/>
            </a:xfrm>
            <a:custGeom>
              <a:avLst/>
              <a:gdLst>
                <a:gd name="connsiteX0" fmla="*/ 394095 w 494247"/>
                <a:gd name="connsiteY0" fmla="*/ 535189 h 732291"/>
                <a:gd name="connsiteX1" fmla="*/ 364840 w 494247"/>
                <a:gd name="connsiteY1" fmla="*/ 597218 h 732291"/>
                <a:gd name="connsiteX2" fmla="*/ 314413 w 494247"/>
                <a:gd name="connsiteY2" fmla="*/ 640593 h 732291"/>
                <a:gd name="connsiteX3" fmla="*/ 242287 w 494247"/>
                <a:gd name="connsiteY3" fmla="*/ 656731 h 732291"/>
                <a:gd name="connsiteX4" fmla="*/ 168655 w 494247"/>
                <a:gd name="connsiteY4" fmla="*/ 639583 h 732291"/>
                <a:gd name="connsiteX5" fmla="*/ 119231 w 494247"/>
                <a:gd name="connsiteY5" fmla="*/ 594702 h 732291"/>
                <a:gd name="connsiteX6" fmla="*/ 91497 w 494247"/>
                <a:gd name="connsiteY6" fmla="*/ 531655 h 732291"/>
                <a:gd name="connsiteX7" fmla="*/ 82924 w 494247"/>
                <a:gd name="connsiteY7" fmla="*/ 460042 h 732291"/>
                <a:gd name="connsiteX8" fmla="*/ 91994 w 494247"/>
                <a:gd name="connsiteY8" fmla="*/ 385905 h 732291"/>
                <a:gd name="connsiteX9" fmla="*/ 120745 w 494247"/>
                <a:gd name="connsiteY9" fmla="*/ 322858 h 732291"/>
                <a:gd name="connsiteX10" fmla="*/ 171684 w 494247"/>
                <a:gd name="connsiteY10" fmla="*/ 278987 h 732291"/>
                <a:gd name="connsiteX11" fmla="*/ 247336 w 494247"/>
                <a:gd name="connsiteY11" fmla="*/ 262352 h 732291"/>
                <a:gd name="connsiteX12" fmla="*/ 321473 w 494247"/>
                <a:gd name="connsiteY12" fmla="*/ 279491 h 732291"/>
                <a:gd name="connsiteX13" fmla="*/ 369383 w 494247"/>
                <a:gd name="connsiteY13" fmla="*/ 324877 h 732291"/>
                <a:gd name="connsiteX14" fmla="*/ 395610 w 494247"/>
                <a:gd name="connsiteY14" fmla="*/ 389431 h 732291"/>
                <a:gd name="connsiteX15" fmla="*/ 403679 w 494247"/>
                <a:gd name="connsiteY15" fmla="*/ 464081 h 732291"/>
                <a:gd name="connsiteX16" fmla="*/ 394095 w 494247"/>
                <a:gd name="connsiteY16" fmla="*/ 535189 h 732291"/>
                <a:gd name="connsiteX17" fmla="*/ 85944 w 494247"/>
                <a:gd name="connsiteY17" fmla="*/ 720275 h 732291"/>
                <a:gd name="connsiteX18" fmla="*/ 85944 w 494247"/>
                <a:gd name="connsiteY18" fmla="*/ 649672 h 732291"/>
                <a:gd name="connsiteX19" fmla="*/ 87963 w 494247"/>
                <a:gd name="connsiteY19" fmla="*/ 649672 h 732291"/>
                <a:gd name="connsiteX20" fmla="*/ 154536 w 494247"/>
                <a:gd name="connsiteY20" fmla="*/ 712719 h 732291"/>
                <a:gd name="connsiteX21" fmla="*/ 254395 w 494247"/>
                <a:gd name="connsiteY21" fmla="*/ 732383 h 732291"/>
                <a:gd name="connsiteX22" fmla="*/ 359799 w 494247"/>
                <a:gd name="connsiteY22" fmla="*/ 710195 h 732291"/>
                <a:gd name="connsiteX23" fmla="*/ 434441 w 494247"/>
                <a:gd name="connsiteY23" fmla="*/ 650177 h 732291"/>
                <a:gd name="connsiteX24" fmla="*/ 479330 w 494247"/>
                <a:gd name="connsiteY24" fmla="*/ 562930 h 732291"/>
                <a:gd name="connsiteX25" fmla="*/ 494459 w 494247"/>
                <a:gd name="connsiteY25" fmla="*/ 458023 h 732291"/>
                <a:gd name="connsiteX26" fmla="*/ 479835 w 494247"/>
                <a:gd name="connsiteY26" fmla="*/ 353124 h 732291"/>
                <a:gd name="connsiteX27" fmla="*/ 435451 w 494247"/>
                <a:gd name="connsiteY27" fmla="*/ 266879 h 732291"/>
                <a:gd name="connsiteX28" fmla="*/ 360809 w 494247"/>
                <a:gd name="connsiteY28" fmla="*/ 208880 h 732291"/>
                <a:gd name="connsiteX29" fmla="*/ 256414 w 494247"/>
                <a:gd name="connsiteY29" fmla="*/ 187702 h 732291"/>
                <a:gd name="connsiteX30" fmla="*/ 213545 w 494247"/>
                <a:gd name="connsiteY30" fmla="*/ 191740 h 732291"/>
                <a:gd name="connsiteX31" fmla="*/ 166636 w 494247"/>
                <a:gd name="connsiteY31" fmla="*/ 204858 h 732291"/>
                <a:gd name="connsiteX32" fmla="*/ 122764 w 494247"/>
                <a:gd name="connsiteY32" fmla="*/ 229554 h 732291"/>
                <a:gd name="connsiteX33" fmla="*/ 87963 w 494247"/>
                <a:gd name="connsiteY33" fmla="*/ 268393 h 732291"/>
                <a:gd name="connsiteX34" fmla="*/ 85944 w 494247"/>
                <a:gd name="connsiteY34" fmla="*/ 268393 h 732291"/>
                <a:gd name="connsiteX35" fmla="*/ 85944 w 494247"/>
                <a:gd name="connsiteY35" fmla="*/ 91 h 732291"/>
                <a:gd name="connsiteX36" fmla="*/ 212 w 494247"/>
                <a:gd name="connsiteY36" fmla="*/ 91 h 732291"/>
                <a:gd name="connsiteX37" fmla="*/ 212 w 494247"/>
                <a:gd name="connsiteY37" fmla="*/ 720275 h 732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94247" h="732291">
                  <a:moveTo>
                    <a:pt x="394095" y="535189"/>
                  </a:moveTo>
                  <a:cubicBezTo>
                    <a:pt x="387696" y="558387"/>
                    <a:pt x="377965" y="579069"/>
                    <a:pt x="364840" y="597218"/>
                  </a:cubicBezTo>
                  <a:cubicBezTo>
                    <a:pt x="351730" y="615376"/>
                    <a:pt x="334908" y="629829"/>
                    <a:pt x="314413" y="640593"/>
                  </a:cubicBezTo>
                  <a:cubicBezTo>
                    <a:pt x="293886" y="651341"/>
                    <a:pt x="269850" y="656731"/>
                    <a:pt x="242287" y="656731"/>
                  </a:cubicBezTo>
                  <a:cubicBezTo>
                    <a:pt x="213382" y="656731"/>
                    <a:pt x="188832" y="651015"/>
                    <a:pt x="168655" y="639583"/>
                  </a:cubicBezTo>
                  <a:cubicBezTo>
                    <a:pt x="148487" y="628143"/>
                    <a:pt x="132006" y="613185"/>
                    <a:pt x="119231" y="594702"/>
                  </a:cubicBezTo>
                  <a:cubicBezTo>
                    <a:pt x="106455" y="576194"/>
                    <a:pt x="97197" y="555195"/>
                    <a:pt x="91497" y="531655"/>
                  </a:cubicBezTo>
                  <a:cubicBezTo>
                    <a:pt x="85773" y="508107"/>
                    <a:pt x="82924" y="484250"/>
                    <a:pt x="82924" y="460042"/>
                  </a:cubicBezTo>
                  <a:cubicBezTo>
                    <a:pt x="82924" y="434483"/>
                    <a:pt x="85944" y="409771"/>
                    <a:pt x="91994" y="385905"/>
                  </a:cubicBezTo>
                  <a:cubicBezTo>
                    <a:pt x="98052" y="362032"/>
                    <a:pt x="107636" y="341024"/>
                    <a:pt x="120745" y="322858"/>
                  </a:cubicBezTo>
                  <a:cubicBezTo>
                    <a:pt x="133863" y="304717"/>
                    <a:pt x="150831" y="290085"/>
                    <a:pt x="171684" y="278987"/>
                  </a:cubicBezTo>
                  <a:cubicBezTo>
                    <a:pt x="192513" y="267897"/>
                    <a:pt x="217738" y="262352"/>
                    <a:pt x="247336" y="262352"/>
                  </a:cubicBezTo>
                  <a:cubicBezTo>
                    <a:pt x="276909" y="262352"/>
                    <a:pt x="301630" y="268059"/>
                    <a:pt x="321473" y="279491"/>
                  </a:cubicBezTo>
                  <a:cubicBezTo>
                    <a:pt x="341300" y="290923"/>
                    <a:pt x="357283" y="306052"/>
                    <a:pt x="369383" y="324877"/>
                  </a:cubicBezTo>
                  <a:cubicBezTo>
                    <a:pt x="381491" y="343711"/>
                    <a:pt x="390220" y="365223"/>
                    <a:pt x="395610" y="389431"/>
                  </a:cubicBezTo>
                  <a:cubicBezTo>
                    <a:pt x="400984" y="413638"/>
                    <a:pt x="403679" y="438505"/>
                    <a:pt x="403679" y="464081"/>
                  </a:cubicBezTo>
                  <a:cubicBezTo>
                    <a:pt x="403679" y="488288"/>
                    <a:pt x="400479" y="511983"/>
                    <a:pt x="394095" y="535189"/>
                  </a:cubicBezTo>
                  <a:moveTo>
                    <a:pt x="85944" y="720275"/>
                  </a:moveTo>
                  <a:lnTo>
                    <a:pt x="85944" y="649672"/>
                  </a:lnTo>
                  <a:lnTo>
                    <a:pt x="87963" y="649672"/>
                  </a:lnTo>
                  <a:cubicBezTo>
                    <a:pt x="102090" y="678570"/>
                    <a:pt x="124270" y="699601"/>
                    <a:pt x="154536" y="712719"/>
                  </a:cubicBezTo>
                  <a:cubicBezTo>
                    <a:pt x="184802" y="725828"/>
                    <a:pt x="218088" y="732383"/>
                    <a:pt x="254395" y="732383"/>
                  </a:cubicBezTo>
                  <a:cubicBezTo>
                    <a:pt x="294741" y="732383"/>
                    <a:pt x="329867" y="724973"/>
                    <a:pt x="359799" y="710195"/>
                  </a:cubicBezTo>
                  <a:cubicBezTo>
                    <a:pt x="389715" y="695392"/>
                    <a:pt x="414606" y="675394"/>
                    <a:pt x="434441" y="650177"/>
                  </a:cubicBezTo>
                  <a:cubicBezTo>
                    <a:pt x="454268" y="624959"/>
                    <a:pt x="469242" y="595866"/>
                    <a:pt x="479330" y="562930"/>
                  </a:cubicBezTo>
                  <a:cubicBezTo>
                    <a:pt x="489411" y="529970"/>
                    <a:pt x="494459" y="494998"/>
                    <a:pt x="494459" y="458023"/>
                  </a:cubicBezTo>
                  <a:cubicBezTo>
                    <a:pt x="494459" y="421032"/>
                    <a:pt x="489574" y="386060"/>
                    <a:pt x="479835" y="353124"/>
                  </a:cubicBezTo>
                  <a:cubicBezTo>
                    <a:pt x="470073" y="320171"/>
                    <a:pt x="455278" y="291420"/>
                    <a:pt x="435451" y="266879"/>
                  </a:cubicBezTo>
                  <a:cubicBezTo>
                    <a:pt x="415608" y="242329"/>
                    <a:pt x="390716" y="223007"/>
                    <a:pt x="360809" y="208880"/>
                  </a:cubicBezTo>
                  <a:cubicBezTo>
                    <a:pt x="330877" y="194761"/>
                    <a:pt x="296077" y="187702"/>
                    <a:pt x="256414" y="187702"/>
                  </a:cubicBezTo>
                  <a:cubicBezTo>
                    <a:pt x="243631" y="187702"/>
                    <a:pt x="229333" y="189053"/>
                    <a:pt x="213545" y="191740"/>
                  </a:cubicBezTo>
                  <a:cubicBezTo>
                    <a:pt x="197732" y="194444"/>
                    <a:pt x="182099" y="198800"/>
                    <a:pt x="166636" y="204858"/>
                  </a:cubicBezTo>
                  <a:cubicBezTo>
                    <a:pt x="151165" y="210899"/>
                    <a:pt x="136541" y="219123"/>
                    <a:pt x="122764" y="229554"/>
                  </a:cubicBezTo>
                  <a:cubicBezTo>
                    <a:pt x="108971" y="239992"/>
                    <a:pt x="97385" y="252915"/>
                    <a:pt x="87963" y="268393"/>
                  </a:cubicBezTo>
                  <a:lnTo>
                    <a:pt x="85944" y="268393"/>
                  </a:lnTo>
                  <a:lnTo>
                    <a:pt x="85944" y="91"/>
                  </a:lnTo>
                  <a:lnTo>
                    <a:pt x="212" y="91"/>
                  </a:lnTo>
                  <a:lnTo>
                    <a:pt x="212" y="720275"/>
                  </a:lnTo>
                  <a:close/>
                </a:path>
              </a:pathLst>
            </a:custGeom>
            <a:solidFill>
              <a:srgbClr val="232020"/>
            </a:solidFill>
            <a:ln w="8139" cap="flat">
              <a:noFill/>
              <a:prstDash val="solid"/>
              <a:miter/>
            </a:ln>
          </p:spPr>
          <p:txBody>
            <a:bodyPr rtlCol="0" anchor="ctr"/>
            <a:lstStyle/>
            <a:p>
              <a:endParaRPr lang="en-US" dirty="0"/>
            </a:p>
          </p:txBody>
        </p:sp>
        <p:sp>
          <p:nvSpPr>
            <p:cNvPr id="15" name="Freeform: Shape 14">
              <a:extLst>
                <a:ext uri="{FF2B5EF4-FFF2-40B4-BE49-F238E27FC236}">
                  <a16:creationId xmlns:a16="http://schemas.microsoft.com/office/drawing/2014/main" id="{D44805DD-FE82-45A3-A12A-3A71026159E9}"/>
                </a:ext>
              </a:extLst>
            </p:cNvPr>
            <p:cNvSpPr/>
            <p:nvPr/>
          </p:nvSpPr>
          <p:spPr>
            <a:xfrm flipV="1">
              <a:off x="2435007" y="-539298"/>
              <a:ext cx="481456" cy="544681"/>
            </a:xfrm>
            <a:custGeom>
              <a:avLst/>
              <a:gdLst>
                <a:gd name="connsiteX0" fmla="*/ 376970 w 481456"/>
                <a:gd name="connsiteY0" fmla="*/ 379324 h 544681"/>
                <a:gd name="connsiteX1" fmla="*/ 345686 w 481456"/>
                <a:gd name="connsiteY1" fmla="*/ 426224 h 544681"/>
                <a:gd name="connsiteX2" fmla="*/ 299299 w 481456"/>
                <a:gd name="connsiteY2" fmla="*/ 457499 h 544681"/>
                <a:gd name="connsiteX3" fmla="*/ 240298 w 481456"/>
                <a:gd name="connsiteY3" fmla="*/ 469094 h 544681"/>
                <a:gd name="connsiteX4" fmla="*/ 180296 w 481456"/>
                <a:gd name="connsiteY4" fmla="*/ 457499 h 544681"/>
                <a:gd name="connsiteX5" fmla="*/ 134381 w 481456"/>
                <a:gd name="connsiteY5" fmla="*/ 425727 h 544681"/>
                <a:gd name="connsiteX6" fmla="*/ 104116 w 481456"/>
                <a:gd name="connsiteY6" fmla="*/ 378819 h 544681"/>
                <a:gd name="connsiteX7" fmla="*/ 91015 w 481456"/>
                <a:gd name="connsiteY7" fmla="*/ 321830 h 544681"/>
                <a:gd name="connsiteX8" fmla="*/ 390584 w 481456"/>
                <a:gd name="connsiteY8" fmla="*/ 321830 h 544681"/>
                <a:gd name="connsiteX9" fmla="*/ 376970 w 481456"/>
                <a:gd name="connsiteY9" fmla="*/ 379324 h 544681"/>
                <a:gd name="connsiteX10" fmla="*/ 397643 w 481456"/>
                <a:gd name="connsiteY10" fmla="*/ 44449 h 544681"/>
                <a:gd name="connsiteX11" fmla="*/ 250378 w 481456"/>
                <a:gd name="connsiteY11" fmla="*/ 64 h 544681"/>
                <a:gd name="connsiteX12" fmla="*/ 141954 w 481456"/>
                <a:gd name="connsiteY12" fmla="*/ 20241 h 544681"/>
                <a:gd name="connsiteX13" fmla="*/ 64788 w 481456"/>
                <a:gd name="connsiteY13" fmla="*/ 76733 h 544681"/>
                <a:gd name="connsiteX14" fmla="*/ 17887 w 481456"/>
                <a:gd name="connsiteY14" fmla="*/ 163467 h 544681"/>
                <a:gd name="connsiteX15" fmla="*/ 234 w 481456"/>
                <a:gd name="connsiteY15" fmla="*/ 273414 h 544681"/>
                <a:gd name="connsiteX16" fmla="*/ 18384 w 481456"/>
                <a:gd name="connsiteY16" fmla="*/ 382352 h 544681"/>
                <a:gd name="connsiteX17" fmla="*/ 69331 w 481456"/>
                <a:gd name="connsiteY17" fmla="*/ 468084 h 544681"/>
                <a:gd name="connsiteX18" fmla="*/ 146994 w 481456"/>
                <a:gd name="connsiteY18" fmla="*/ 524569 h 544681"/>
                <a:gd name="connsiteX19" fmla="*/ 245339 w 481456"/>
                <a:gd name="connsiteY19" fmla="*/ 544746 h 544681"/>
                <a:gd name="connsiteX20" fmla="*/ 360831 w 481456"/>
                <a:gd name="connsiteY20" fmla="*/ 515994 h 544681"/>
                <a:gd name="connsiteX21" fmla="*/ 434463 w 481456"/>
                <a:gd name="connsiteY21" fmla="*/ 442867 h 544681"/>
                <a:gd name="connsiteX22" fmla="*/ 472806 w 481456"/>
                <a:gd name="connsiteY22" fmla="*/ 346045 h 544681"/>
                <a:gd name="connsiteX23" fmla="*/ 481372 w 481456"/>
                <a:gd name="connsiteY23" fmla="*/ 246178 h 544681"/>
                <a:gd name="connsiteX24" fmla="*/ 91015 w 481456"/>
                <a:gd name="connsiteY24" fmla="*/ 246178 h 544681"/>
                <a:gd name="connsiteX25" fmla="*/ 99076 w 481456"/>
                <a:gd name="connsiteY25" fmla="*/ 181120 h 544681"/>
                <a:gd name="connsiteX26" fmla="*/ 128339 w 481456"/>
                <a:gd name="connsiteY26" fmla="*/ 126655 h 544681"/>
                <a:gd name="connsiteX27" fmla="*/ 179767 w 481456"/>
                <a:gd name="connsiteY27" fmla="*/ 88833 h 544681"/>
                <a:gd name="connsiteX28" fmla="*/ 253416 w 481456"/>
                <a:gd name="connsiteY28" fmla="*/ 74714 h 544681"/>
                <a:gd name="connsiteX29" fmla="*/ 342682 w 481456"/>
                <a:gd name="connsiteY29" fmla="*/ 99923 h 544681"/>
                <a:gd name="connsiteX30" fmla="*/ 388564 w 481456"/>
                <a:gd name="connsiteY30" fmla="*/ 176593 h 544681"/>
                <a:gd name="connsiteX31" fmla="*/ 473294 w 481456"/>
                <a:gd name="connsiteY31" fmla="*/ 176593 h 544681"/>
                <a:gd name="connsiteX32" fmla="*/ 397643 w 481456"/>
                <a:gd name="connsiteY32" fmla="*/ 44449 h 544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81456" h="544681">
                  <a:moveTo>
                    <a:pt x="376970" y="379324"/>
                  </a:moveTo>
                  <a:cubicBezTo>
                    <a:pt x="369242" y="397481"/>
                    <a:pt x="358812" y="413115"/>
                    <a:pt x="345686" y="426224"/>
                  </a:cubicBezTo>
                  <a:cubicBezTo>
                    <a:pt x="332585" y="439341"/>
                    <a:pt x="317106" y="449756"/>
                    <a:pt x="299299" y="457499"/>
                  </a:cubicBezTo>
                  <a:cubicBezTo>
                    <a:pt x="281467" y="465218"/>
                    <a:pt x="261811" y="469094"/>
                    <a:pt x="240298" y="469094"/>
                  </a:cubicBezTo>
                  <a:cubicBezTo>
                    <a:pt x="218110" y="469094"/>
                    <a:pt x="198088" y="465218"/>
                    <a:pt x="180296" y="457499"/>
                  </a:cubicBezTo>
                  <a:cubicBezTo>
                    <a:pt x="162456" y="449756"/>
                    <a:pt x="147148" y="439162"/>
                    <a:pt x="134381" y="425727"/>
                  </a:cubicBezTo>
                  <a:cubicBezTo>
                    <a:pt x="121597" y="412260"/>
                    <a:pt x="111509" y="396626"/>
                    <a:pt x="104116" y="378819"/>
                  </a:cubicBezTo>
                  <a:cubicBezTo>
                    <a:pt x="96722" y="360995"/>
                    <a:pt x="92350" y="342007"/>
                    <a:pt x="91015" y="321830"/>
                  </a:cubicBezTo>
                  <a:lnTo>
                    <a:pt x="390584" y="321830"/>
                  </a:lnTo>
                  <a:cubicBezTo>
                    <a:pt x="389232" y="342007"/>
                    <a:pt x="384697" y="361174"/>
                    <a:pt x="376970" y="379324"/>
                  </a:cubicBezTo>
                  <a:moveTo>
                    <a:pt x="397643" y="44449"/>
                  </a:moveTo>
                  <a:cubicBezTo>
                    <a:pt x="358633" y="14851"/>
                    <a:pt x="309542" y="64"/>
                    <a:pt x="250378" y="64"/>
                  </a:cubicBezTo>
                  <a:cubicBezTo>
                    <a:pt x="208681" y="64"/>
                    <a:pt x="172553" y="6806"/>
                    <a:pt x="141954" y="20241"/>
                  </a:cubicBezTo>
                  <a:cubicBezTo>
                    <a:pt x="111346" y="33684"/>
                    <a:pt x="85624" y="52510"/>
                    <a:pt x="64788" y="76733"/>
                  </a:cubicBezTo>
                  <a:cubicBezTo>
                    <a:pt x="43943" y="100941"/>
                    <a:pt x="28310" y="129830"/>
                    <a:pt x="17887" y="163467"/>
                  </a:cubicBezTo>
                  <a:cubicBezTo>
                    <a:pt x="7449" y="197087"/>
                    <a:pt x="1570" y="233728"/>
                    <a:pt x="234" y="273414"/>
                  </a:cubicBezTo>
                  <a:cubicBezTo>
                    <a:pt x="234" y="313085"/>
                    <a:pt x="6284" y="349392"/>
                    <a:pt x="18384" y="382352"/>
                  </a:cubicBezTo>
                  <a:cubicBezTo>
                    <a:pt x="30492" y="415289"/>
                    <a:pt x="47469" y="443877"/>
                    <a:pt x="69331" y="468084"/>
                  </a:cubicBezTo>
                  <a:cubicBezTo>
                    <a:pt x="91169" y="492300"/>
                    <a:pt x="117062" y="511109"/>
                    <a:pt x="146994" y="524569"/>
                  </a:cubicBezTo>
                  <a:cubicBezTo>
                    <a:pt x="176909" y="538020"/>
                    <a:pt x="209682" y="544746"/>
                    <a:pt x="245339" y="544746"/>
                  </a:cubicBezTo>
                  <a:cubicBezTo>
                    <a:pt x="291726" y="544746"/>
                    <a:pt x="330231" y="535170"/>
                    <a:pt x="360831" y="515994"/>
                  </a:cubicBezTo>
                  <a:cubicBezTo>
                    <a:pt x="391406" y="496835"/>
                    <a:pt x="415964" y="472457"/>
                    <a:pt x="434463" y="442867"/>
                  </a:cubicBezTo>
                  <a:cubicBezTo>
                    <a:pt x="452938" y="413269"/>
                    <a:pt x="465722" y="380993"/>
                    <a:pt x="472806" y="346045"/>
                  </a:cubicBezTo>
                  <a:cubicBezTo>
                    <a:pt x="479849" y="311065"/>
                    <a:pt x="482707" y="277779"/>
                    <a:pt x="481372" y="246178"/>
                  </a:cubicBezTo>
                  <a:lnTo>
                    <a:pt x="91015" y="246178"/>
                  </a:lnTo>
                  <a:cubicBezTo>
                    <a:pt x="90331" y="223314"/>
                    <a:pt x="93034" y="201623"/>
                    <a:pt x="99076" y="181120"/>
                  </a:cubicBezTo>
                  <a:cubicBezTo>
                    <a:pt x="105134" y="160609"/>
                    <a:pt x="114880" y="142443"/>
                    <a:pt x="128339" y="126655"/>
                  </a:cubicBezTo>
                  <a:cubicBezTo>
                    <a:pt x="141775" y="110842"/>
                    <a:pt x="158939" y="98238"/>
                    <a:pt x="179767" y="88833"/>
                  </a:cubicBezTo>
                  <a:cubicBezTo>
                    <a:pt x="200620" y="79404"/>
                    <a:pt x="225170" y="74714"/>
                    <a:pt x="253416" y="74714"/>
                  </a:cubicBezTo>
                  <a:cubicBezTo>
                    <a:pt x="289723" y="74714"/>
                    <a:pt x="319459" y="83109"/>
                    <a:pt x="342682" y="99923"/>
                  </a:cubicBezTo>
                  <a:cubicBezTo>
                    <a:pt x="365871" y="116729"/>
                    <a:pt x="381155" y="142288"/>
                    <a:pt x="388564" y="176593"/>
                  </a:cubicBezTo>
                  <a:lnTo>
                    <a:pt x="473294" y="176593"/>
                  </a:lnTo>
                  <a:cubicBezTo>
                    <a:pt x="461846" y="118081"/>
                    <a:pt x="436621" y="74030"/>
                    <a:pt x="397643" y="44449"/>
                  </a:cubicBezTo>
                </a:path>
              </a:pathLst>
            </a:custGeom>
            <a:solidFill>
              <a:srgbClr val="232020"/>
            </a:solidFill>
            <a:ln w="8139" cap="flat">
              <a:noFill/>
              <a:prstDash val="solid"/>
              <a:miter/>
            </a:ln>
          </p:spPr>
          <p:txBody>
            <a:bodyPr rtlCol="0" anchor="ctr"/>
            <a:lstStyle/>
            <a:p>
              <a:endParaRPr lang="en-US" dirty="0"/>
            </a:p>
          </p:txBody>
        </p:sp>
        <p:sp>
          <p:nvSpPr>
            <p:cNvPr id="16" name="Freeform: Shape 15">
              <a:extLst>
                <a:ext uri="{FF2B5EF4-FFF2-40B4-BE49-F238E27FC236}">
                  <a16:creationId xmlns:a16="http://schemas.microsoft.com/office/drawing/2014/main" id="{3387B5D6-E813-4AA0-80E1-5359E2FA5334}"/>
                </a:ext>
              </a:extLst>
            </p:cNvPr>
            <p:cNvSpPr/>
            <p:nvPr/>
          </p:nvSpPr>
          <p:spPr>
            <a:xfrm flipV="1">
              <a:off x="2974640" y="-539290"/>
              <a:ext cx="431688" cy="533575"/>
            </a:xfrm>
            <a:custGeom>
              <a:avLst/>
              <a:gdLst>
                <a:gd name="connsiteX0" fmla="*/ 80947 w 431688"/>
                <a:gd name="connsiteY0" fmla="*/ 521538 h 533575"/>
                <a:gd name="connsiteX1" fmla="*/ 80947 w 431688"/>
                <a:gd name="connsiteY1" fmla="*/ 438827 h 533575"/>
                <a:gd name="connsiteX2" fmla="*/ 82950 w 431688"/>
                <a:gd name="connsiteY2" fmla="*/ 438827 h 533575"/>
                <a:gd name="connsiteX3" fmla="*/ 252419 w 431688"/>
                <a:gd name="connsiteY3" fmla="*/ 533638 h 533575"/>
                <a:gd name="connsiteX4" fmla="*/ 338151 w 431688"/>
                <a:gd name="connsiteY4" fmla="*/ 519519 h 533575"/>
                <a:gd name="connsiteX5" fmla="*/ 393634 w 431688"/>
                <a:gd name="connsiteY5" fmla="*/ 480183 h 533575"/>
                <a:gd name="connsiteX6" fmla="*/ 423378 w 431688"/>
                <a:gd name="connsiteY6" fmla="*/ 420165 h 533575"/>
                <a:gd name="connsiteX7" fmla="*/ 431944 w 431688"/>
                <a:gd name="connsiteY7" fmla="*/ 343007 h 533575"/>
                <a:gd name="connsiteX8" fmla="*/ 431944 w 431688"/>
                <a:gd name="connsiteY8" fmla="*/ 63 h 533575"/>
                <a:gd name="connsiteX9" fmla="*/ 346212 w 431688"/>
                <a:gd name="connsiteY9" fmla="*/ 63 h 533575"/>
                <a:gd name="connsiteX10" fmla="*/ 346212 w 431688"/>
                <a:gd name="connsiteY10" fmla="*/ 353087 h 533575"/>
                <a:gd name="connsiteX11" fmla="*/ 317982 w 431688"/>
                <a:gd name="connsiteY11" fmla="*/ 429748 h 533575"/>
                <a:gd name="connsiteX12" fmla="*/ 240295 w 431688"/>
                <a:gd name="connsiteY12" fmla="*/ 457986 h 533575"/>
                <a:gd name="connsiteX13" fmla="*/ 172216 w 431688"/>
                <a:gd name="connsiteY13" fmla="*/ 445887 h 533575"/>
                <a:gd name="connsiteX14" fmla="*/ 124314 w 431688"/>
                <a:gd name="connsiteY14" fmla="*/ 411591 h 533575"/>
                <a:gd name="connsiteX15" fmla="*/ 95563 w 431688"/>
                <a:gd name="connsiteY15" fmla="*/ 359650 h 533575"/>
                <a:gd name="connsiteX16" fmla="*/ 85987 w 431688"/>
                <a:gd name="connsiteY16" fmla="*/ 294592 h 533575"/>
                <a:gd name="connsiteX17" fmla="*/ 85987 w 431688"/>
                <a:gd name="connsiteY17" fmla="*/ 63 h 533575"/>
                <a:gd name="connsiteX18" fmla="*/ 256 w 431688"/>
                <a:gd name="connsiteY18" fmla="*/ 63 h 533575"/>
                <a:gd name="connsiteX19" fmla="*/ 256 w 431688"/>
                <a:gd name="connsiteY19" fmla="*/ 521538 h 533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31688" h="533575">
                  <a:moveTo>
                    <a:pt x="80947" y="521538"/>
                  </a:moveTo>
                  <a:lnTo>
                    <a:pt x="80947" y="438827"/>
                  </a:lnTo>
                  <a:lnTo>
                    <a:pt x="82950" y="438827"/>
                  </a:lnTo>
                  <a:cubicBezTo>
                    <a:pt x="118590" y="502029"/>
                    <a:pt x="175082" y="533638"/>
                    <a:pt x="252419" y="533638"/>
                  </a:cubicBezTo>
                  <a:cubicBezTo>
                    <a:pt x="286707" y="533638"/>
                    <a:pt x="315279" y="528923"/>
                    <a:pt x="338151" y="519519"/>
                  </a:cubicBezTo>
                  <a:cubicBezTo>
                    <a:pt x="361007" y="510098"/>
                    <a:pt x="379498" y="496981"/>
                    <a:pt x="393634" y="480183"/>
                  </a:cubicBezTo>
                  <a:cubicBezTo>
                    <a:pt x="407745" y="463360"/>
                    <a:pt x="417670" y="443370"/>
                    <a:pt x="423378" y="420165"/>
                  </a:cubicBezTo>
                  <a:cubicBezTo>
                    <a:pt x="429086" y="396967"/>
                    <a:pt x="431944" y="371245"/>
                    <a:pt x="431944" y="343007"/>
                  </a:cubicBezTo>
                  <a:lnTo>
                    <a:pt x="431944" y="63"/>
                  </a:lnTo>
                  <a:lnTo>
                    <a:pt x="346212" y="63"/>
                  </a:lnTo>
                  <a:lnTo>
                    <a:pt x="346212" y="353087"/>
                  </a:lnTo>
                  <a:cubicBezTo>
                    <a:pt x="346212" y="385372"/>
                    <a:pt x="336799" y="410915"/>
                    <a:pt x="317982" y="429748"/>
                  </a:cubicBezTo>
                  <a:cubicBezTo>
                    <a:pt x="299157" y="448574"/>
                    <a:pt x="273247" y="457986"/>
                    <a:pt x="240295" y="457986"/>
                  </a:cubicBezTo>
                  <a:cubicBezTo>
                    <a:pt x="214092" y="457986"/>
                    <a:pt x="191383" y="453956"/>
                    <a:pt x="172216" y="445887"/>
                  </a:cubicBezTo>
                  <a:cubicBezTo>
                    <a:pt x="153049" y="437818"/>
                    <a:pt x="137073" y="426377"/>
                    <a:pt x="124314" y="411591"/>
                  </a:cubicBezTo>
                  <a:cubicBezTo>
                    <a:pt x="111530" y="396796"/>
                    <a:pt x="101938" y="379477"/>
                    <a:pt x="95563" y="359650"/>
                  </a:cubicBezTo>
                  <a:cubicBezTo>
                    <a:pt x="89171" y="339807"/>
                    <a:pt x="85987" y="318115"/>
                    <a:pt x="85987" y="294592"/>
                  </a:cubicBezTo>
                  <a:lnTo>
                    <a:pt x="85987" y="63"/>
                  </a:lnTo>
                  <a:lnTo>
                    <a:pt x="256" y="63"/>
                  </a:lnTo>
                  <a:lnTo>
                    <a:pt x="256" y="521538"/>
                  </a:lnTo>
                  <a:close/>
                </a:path>
              </a:pathLst>
            </a:custGeom>
            <a:solidFill>
              <a:srgbClr val="232020"/>
            </a:solidFill>
            <a:ln w="8139" cap="flat">
              <a:noFill/>
              <a:prstDash val="solid"/>
              <a:miter/>
            </a:ln>
          </p:spPr>
          <p:txBody>
            <a:bodyPr rtlCol="0" anchor="ctr"/>
            <a:lstStyle/>
            <a:p>
              <a:endParaRPr lang="en-US" dirty="0"/>
            </a:p>
          </p:txBody>
        </p:sp>
        <p:sp>
          <p:nvSpPr>
            <p:cNvPr id="17" name="Freeform: Shape 16">
              <a:extLst>
                <a:ext uri="{FF2B5EF4-FFF2-40B4-BE49-F238E27FC236}">
                  <a16:creationId xmlns:a16="http://schemas.microsoft.com/office/drawing/2014/main" id="{5CCD2472-6047-4508-9EDA-FC9E48833477}"/>
                </a:ext>
              </a:extLst>
            </p:cNvPr>
            <p:cNvSpPr/>
            <p:nvPr/>
          </p:nvSpPr>
          <p:spPr>
            <a:xfrm flipV="1">
              <a:off x="3523327" y="-725899"/>
              <a:ext cx="105917" cy="720183"/>
            </a:xfrm>
            <a:custGeom>
              <a:avLst/>
              <a:gdLst>
                <a:gd name="connsiteX0" fmla="*/ 271 w 105917"/>
                <a:gd name="connsiteY0" fmla="*/ 36 h 720183"/>
                <a:gd name="connsiteX1" fmla="*/ 106188 w 105917"/>
                <a:gd name="connsiteY1" fmla="*/ 36 h 720183"/>
                <a:gd name="connsiteX2" fmla="*/ 106188 w 105917"/>
                <a:gd name="connsiteY2" fmla="*/ 720220 h 720183"/>
                <a:gd name="connsiteX3" fmla="*/ 271 w 105917"/>
                <a:gd name="connsiteY3" fmla="*/ 720220 h 720183"/>
              </a:gdLst>
              <a:ahLst/>
              <a:cxnLst>
                <a:cxn ang="0">
                  <a:pos x="connsiteX0" y="connsiteY0"/>
                </a:cxn>
                <a:cxn ang="0">
                  <a:pos x="connsiteX1" y="connsiteY1"/>
                </a:cxn>
                <a:cxn ang="0">
                  <a:pos x="connsiteX2" y="connsiteY2"/>
                </a:cxn>
                <a:cxn ang="0">
                  <a:pos x="connsiteX3" y="connsiteY3"/>
                </a:cxn>
              </a:cxnLst>
              <a:rect l="l" t="t" r="r" b="b"/>
              <a:pathLst>
                <a:path w="105917" h="720183">
                  <a:moveTo>
                    <a:pt x="271" y="36"/>
                  </a:moveTo>
                  <a:lnTo>
                    <a:pt x="106188" y="36"/>
                  </a:lnTo>
                  <a:lnTo>
                    <a:pt x="106188" y="720220"/>
                  </a:lnTo>
                  <a:lnTo>
                    <a:pt x="271" y="720220"/>
                  </a:lnTo>
                  <a:close/>
                </a:path>
              </a:pathLst>
            </a:custGeom>
            <a:solidFill>
              <a:srgbClr val="232020"/>
            </a:solidFill>
            <a:ln w="8139" cap="flat">
              <a:noFill/>
              <a:prstDash val="solid"/>
              <a:miter/>
            </a:ln>
          </p:spPr>
          <p:txBody>
            <a:bodyPr rtlCol="0" anchor="ctr"/>
            <a:lstStyle/>
            <a:p>
              <a:endParaRPr lang="en-US" dirty="0"/>
            </a:p>
          </p:txBody>
        </p:sp>
        <p:sp>
          <p:nvSpPr>
            <p:cNvPr id="18" name="Freeform: Shape 17">
              <a:extLst>
                <a:ext uri="{FF2B5EF4-FFF2-40B4-BE49-F238E27FC236}">
                  <a16:creationId xmlns:a16="http://schemas.microsoft.com/office/drawing/2014/main" id="{C89FFA1C-1CCE-46A8-A7D1-10B8FFD6A58A}"/>
                </a:ext>
              </a:extLst>
            </p:cNvPr>
            <p:cNvSpPr/>
            <p:nvPr/>
          </p:nvSpPr>
          <p:spPr>
            <a:xfrm flipV="1">
              <a:off x="3740168" y="-725899"/>
              <a:ext cx="593113" cy="720183"/>
            </a:xfrm>
            <a:custGeom>
              <a:avLst/>
              <a:gdLst>
                <a:gd name="connsiteX0" fmla="*/ 255491 w 593113"/>
                <a:gd name="connsiteY0" fmla="*/ 80728 h 720183"/>
                <a:gd name="connsiteX1" fmla="*/ 295837 w 593113"/>
                <a:gd name="connsiteY1" fmla="*/ 83260 h 720183"/>
                <a:gd name="connsiteX2" fmla="*/ 347281 w 593113"/>
                <a:gd name="connsiteY2" fmla="*/ 95360 h 720183"/>
                <a:gd name="connsiteX3" fmla="*/ 401241 w 593113"/>
                <a:gd name="connsiteY3" fmla="*/ 123093 h 720183"/>
                <a:gd name="connsiteX4" fmla="*/ 449143 w 593113"/>
                <a:gd name="connsiteY4" fmla="*/ 172518 h 720183"/>
                <a:gd name="connsiteX5" fmla="*/ 483960 w 593113"/>
                <a:gd name="connsiteY5" fmla="*/ 250685 h 720183"/>
                <a:gd name="connsiteX6" fmla="*/ 497566 w 593113"/>
                <a:gd name="connsiteY6" fmla="*/ 364167 h 720183"/>
                <a:gd name="connsiteX7" fmla="*/ 484978 w 593113"/>
                <a:gd name="connsiteY7" fmla="*/ 479651 h 720183"/>
                <a:gd name="connsiteX8" fmla="*/ 443615 w 593113"/>
                <a:gd name="connsiteY8" fmla="*/ 566393 h 720183"/>
                <a:gd name="connsiteX9" fmla="*/ 369486 w 593113"/>
                <a:gd name="connsiteY9" fmla="*/ 620866 h 720183"/>
                <a:gd name="connsiteX10" fmla="*/ 257511 w 593113"/>
                <a:gd name="connsiteY10" fmla="*/ 639528 h 720183"/>
                <a:gd name="connsiteX11" fmla="*/ 96127 w 593113"/>
                <a:gd name="connsiteY11" fmla="*/ 639528 h 720183"/>
                <a:gd name="connsiteX12" fmla="*/ 96127 w 593113"/>
                <a:gd name="connsiteY12" fmla="*/ 80728 h 720183"/>
                <a:gd name="connsiteX13" fmla="*/ 247414 w 593113"/>
                <a:gd name="connsiteY13" fmla="*/ 720220 h 720183"/>
                <a:gd name="connsiteX14" fmla="*/ 503632 w 593113"/>
                <a:gd name="connsiteY14" fmla="*/ 635490 h 720183"/>
                <a:gd name="connsiteX15" fmla="*/ 593403 w 593113"/>
                <a:gd name="connsiteY15" fmla="*/ 377268 h 720183"/>
                <a:gd name="connsiteX16" fmla="*/ 573218 w 593113"/>
                <a:gd name="connsiteY16" fmla="*/ 216397 h 720183"/>
                <a:gd name="connsiteX17" fmla="*/ 510692 w 593113"/>
                <a:gd name="connsiteY17" fmla="*/ 98381 h 720183"/>
                <a:gd name="connsiteX18" fmla="*/ 402756 w 593113"/>
                <a:gd name="connsiteY18" fmla="*/ 25253 h 720183"/>
                <a:gd name="connsiteX19" fmla="*/ 247414 w 593113"/>
                <a:gd name="connsiteY19" fmla="*/ 36 h 720183"/>
                <a:gd name="connsiteX20" fmla="*/ 290 w 593113"/>
                <a:gd name="connsiteY20" fmla="*/ 36 h 720183"/>
                <a:gd name="connsiteX21" fmla="*/ 290 w 593113"/>
                <a:gd name="connsiteY21" fmla="*/ 720220 h 720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93113" h="720183">
                  <a:moveTo>
                    <a:pt x="255491" y="80728"/>
                  </a:moveTo>
                  <a:cubicBezTo>
                    <a:pt x="266255" y="80728"/>
                    <a:pt x="279715" y="81575"/>
                    <a:pt x="295837" y="83260"/>
                  </a:cubicBezTo>
                  <a:cubicBezTo>
                    <a:pt x="311984" y="84929"/>
                    <a:pt x="329140" y="88952"/>
                    <a:pt x="347281" y="95360"/>
                  </a:cubicBezTo>
                  <a:cubicBezTo>
                    <a:pt x="365447" y="101735"/>
                    <a:pt x="383433" y="110993"/>
                    <a:pt x="401241" y="123093"/>
                  </a:cubicBezTo>
                  <a:cubicBezTo>
                    <a:pt x="419057" y="135193"/>
                    <a:pt x="435057" y="151673"/>
                    <a:pt x="449143" y="172518"/>
                  </a:cubicBezTo>
                  <a:cubicBezTo>
                    <a:pt x="463286" y="193354"/>
                    <a:pt x="474873" y="219418"/>
                    <a:pt x="483960" y="250685"/>
                  </a:cubicBezTo>
                  <a:cubicBezTo>
                    <a:pt x="493039" y="281952"/>
                    <a:pt x="497566" y="319782"/>
                    <a:pt x="497566" y="364167"/>
                  </a:cubicBezTo>
                  <a:cubicBezTo>
                    <a:pt x="497566" y="407191"/>
                    <a:pt x="493356" y="445689"/>
                    <a:pt x="484978" y="479651"/>
                  </a:cubicBezTo>
                  <a:cubicBezTo>
                    <a:pt x="476559" y="513605"/>
                    <a:pt x="462790" y="542519"/>
                    <a:pt x="443615" y="566393"/>
                  </a:cubicBezTo>
                  <a:cubicBezTo>
                    <a:pt x="424447" y="590258"/>
                    <a:pt x="399751" y="608416"/>
                    <a:pt x="369486" y="620866"/>
                  </a:cubicBezTo>
                  <a:cubicBezTo>
                    <a:pt x="339220" y="633299"/>
                    <a:pt x="301895" y="639528"/>
                    <a:pt x="257511" y="639528"/>
                  </a:cubicBezTo>
                  <a:lnTo>
                    <a:pt x="96127" y="639528"/>
                  </a:lnTo>
                  <a:lnTo>
                    <a:pt x="96127" y="80728"/>
                  </a:lnTo>
                  <a:close/>
                  <a:moveTo>
                    <a:pt x="247414" y="720220"/>
                  </a:moveTo>
                  <a:cubicBezTo>
                    <a:pt x="358371" y="720220"/>
                    <a:pt x="443769" y="691982"/>
                    <a:pt x="503632" y="635490"/>
                  </a:cubicBezTo>
                  <a:cubicBezTo>
                    <a:pt x="563471" y="579005"/>
                    <a:pt x="593403" y="492923"/>
                    <a:pt x="593403" y="377268"/>
                  </a:cubicBezTo>
                  <a:cubicBezTo>
                    <a:pt x="593403" y="316753"/>
                    <a:pt x="586661" y="263119"/>
                    <a:pt x="573218" y="216397"/>
                  </a:cubicBezTo>
                  <a:cubicBezTo>
                    <a:pt x="559766" y="169643"/>
                    <a:pt x="538938" y="130315"/>
                    <a:pt x="510692" y="98381"/>
                  </a:cubicBezTo>
                  <a:cubicBezTo>
                    <a:pt x="482446" y="66430"/>
                    <a:pt x="446472" y="42051"/>
                    <a:pt x="402756" y="25253"/>
                  </a:cubicBezTo>
                  <a:cubicBezTo>
                    <a:pt x="359039" y="8431"/>
                    <a:pt x="307269" y="36"/>
                    <a:pt x="247414" y="36"/>
                  </a:cubicBezTo>
                  <a:lnTo>
                    <a:pt x="290" y="36"/>
                  </a:lnTo>
                  <a:lnTo>
                    <a:pt x="290" y="720220"/>
                  </a:lnTo>
                  <a:close/>
                </a:path>
              </a:pathLst>
            </a:custGeom>
            <a:solidFill>
              <a:srgbClr val="232020"/>
            </a:solidFill>
            <a:ln w="8139" cap="flat">
              <a:noFill/>
              <a:prstDash val="solid"/>
              <a:miter/>
            </a:ln>
          </p:spPr>
          <p:txBody>
            <a:bodyPr rtlCol="0" anchor="ctr"/>
            <a:lstStyle/>
            <a:p>
              <a:endParaRPr lang="en-US" dirty="0"/>
            </a:p>
          </p:txBody>
        </p:sp>
        <p:sp>
          <p:nvSpPr>
            <p:cNvPr id="19" name="Freeform: Shape 18">
              <a:extLst>
                <a:ext uri="{FF2B5EF4-FFF2-40B4-BE49-F238E27FC236}">
                  <a16:creationId xmlns:a16="http://schemas.microsoft.com/office/drawing/2014/main" id="{2037ABEF-9626-4960-BBC5-FFDC98C8B9A1}"/>
                </a:ext>
              </a:extLst>
            </p:cNvPr>
            <p:cNvSpPr/>
            <p:nvPr/>
          </p:nvSpPr>
          <p:spPr>
            <a:xfrm flipV="1">
              <a:off x="-86833" y="-1324483"/>
              <a:ext cx="260558" cy="1592932"/>
            </a:xfrm>
            <a:custGeom>
              <a:avLst/>
              <a:gdLst>
                <a:gd name="connsiteX0" fmla="*/ 127 w 260558"/>
                <a:gd name="connsiteY0" fmla="*/ 1465631 h 1592932"/>
                <a:gd name="connsiteX1" fmla="*/ 127 w 260558"/>
                <a:gd name="connsiteY1" fmla="*/ 163335 h 1592932"/>
                <a:gd name="connsiteX2" fmla="*/ 127 w 260558"/>
                <a:gd name="connsiteY2" fmla="*/ -11 h 1592932"/>
                <a:gd name="connsiteX3" fmla="*/ 260685 w 260558"/>
                <a:gd name="connsiteY3" fmla="*/ 122623 h 1592932"/>
                <a:gd name="connsiteX4" fmla="*/ 260685 w 260558"/>
                <a:gd name="connsiteY4" fmla="*/ 1592922 h 15929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0558" h="1592932">
                  <a:moveTo>
                    <a:pt x="127" y="1465631"/>
                  </a:moveTo>
                  <a:lnTo>
                    <a:pt x="127" y="163335"/>
                  </a:lnTo>
                  <a:lnTo>
                    <a:pt x="127" y="-11"/>
                  </a:lnTo>
                  <a:lnTo>
                    <a:pt x="260685" y="122623"/>
                  </a:lnTo>
                  <a:lnTo>
                    <a:pt x="260685" y="1592922"/>
                  </a:lnTo>
                  <a:close/>
                </a:path>
              </a:pathLst>
            </a:custGeom>
            <a:solidFill>
              <a:srgbClr val="F8941C"/>
            </a:solidFill>
            <a:ln w="8139" cap="flat">
              <a:noFill/>
              <a:prstDash val="solid"/>
              <a:miter/>
            </a:ln>
          </p:spPr>
          <p:txBody>
            <a:bodyPr rtlCol="0" anchor="ctr"/>
            <a:lstStyle/>
            <a:p>
              <a:endParaRPr lang="en-US" dirty="0"/>
            </a:p>
          </p:txBody>
        </p:sp>
        <p:sp>
          <p:nvSpPr>
            <p:cNvPr id="20" name="Freeform: Shape 19">
              <a:extLst>
                <a:ext uri="{FF2B5EF4-FFF2-40B4-BE49-F238E27FC236}">
                  <a16:creationId xmlns:a16="http://schemas.microsoft.com/office/drawing/2014/main" id="{B974B4AD-51E5-4DD8-BA35-CE085CCD30E9}"/>
                </a:ext>
              </a:extLst>
            </p:cNvPr>
            <p:cNvSpPr/>
            <p:nvPr/>
          </p:nvSpPr>
          <p:spPr>
            <a:xfrm flipV="1">
              <a:off x="347615" y="-767271"/>
              <a:ext cx="503879" cy="373445"/>
            </a:xfrm>
            <a:custGeom>
              <a:avLst/>
              <a:gdLst>
                <a:gd name="connsiteX0" fmla="*/ 468064 w 503879"/>
                <a:gd name="connsiteY0" fmla="*/ 373420 h 373445"/>
                <a:gd name="connsiteX1" fmla="*/ 504029 w 503879"/>
                <a:gd name="connsiteY1" fmla="*/ -26 h 373445"/>
                <a:gd name="connsiteX2" fmla="*/ 149 w 503879"/>
                <a:gd name="connsiteY2" fmla="*/ 109604 h 373445"/>
              </a:gdLst>
              <a:ahLst/>
              <a:cxnLst>
                <a:cxn ang="0">
                  <a:pos x="connsiteX0" y="connsiteY0"/>
                </a:cxn>
                <a:cxn ang="0">
                  <a:pos x="connsiteX1" y="connsiteY1"/>
                </a:cxn>
                <a:cxn ang="0">
                  <a:pos x="connsiteX2" y="connsiteY2"/>
                </a:cxn>
              </a:cxnLst>
              <a:rect l="l" t="t" r="r" b="b"/>
              <a:pathLst>
                <a:path w="503879" h="373445">
                  <a:moveTo>
                    <a:pt x="468064" y="373420"/>
                  </a:moveTo>
                  <a:lnTo>
                    <a:pt x="504029" y="-26"/>
                  </a:lnTo>
                  <a:lnTo>
                    <a:pt x="149" y="109604"/>
                  </a:lnTo>
                </a:path>
              </a:pathLst>
            </a:custGeom>
            <a:solidFill>
              <a:srgbClr val="BCBEC0"/>
            </a:solidFill>
            <a:ln w="8139" cap="flat">
              <a:noFill/>
              <a:prstDash val="solid"/>
              <a:miter/>
            </a:ln>
          </p:spPr>
          <p:txBody>
            <a:bodyPr rtlCol="0" anchor="ctr"/>
            <a:lstStyle/>
            <a:p>
              <a:endParaRPr lang="en-US" dirty="0"/>
            </a:p>
          </p:txBody>
        </p:sp>
        <p:sp>
          <p:nvSpPr>
            <p:cNvPr id="21" name="Freeform: Shape 20">
              <a:extLst>
                <a:ext uri="{FF2B5EF4-FFF2-40B4-BE49-F238E27FC236}">
                  <a16:creationId xmlns:a16="http://schemas.microsoft.com/office/drawing/2014/main" id="{A07AC873-FC92-40E5-A9F1-F8FCED2F5516}"/>
                </a:ext>
              </a:extLst>
            </p:cNvPr>
            <p:cNvSpPr/>
            <p:nvPr/>
          </p:nvSpPr>
          <p:spPr>
            <a:xfrm flipV="1">
              <a:off x="-868509" y="-842434"/>
              <a:ext cx="1556796" cy="1110883"/>
            </a:xfrm>
            <a:custGeom>
              <a:avLst/>
              <a:gdLst>
                <a:gd name="connsiteX0" fmla="*/ 260680 w 1556796"/>
                <a:gd name="connsiteY0" fmla="*/ 557882 h 1110883"/>
                <a:gd name="connsiteX1" fmla="*/ 736061 w 1556796"/>
                <a:gd name="connsiteY1" fmla="*/ 945447 h 1110883"/>
                <a:gd name="connsiteX2" fmla="*/ 736061 w 1556796"/>
                <a:gd name="connsiteY2" fmla="*/ 1110942 h 1110883"/>
                <a:gd name="connsiteX3" fmla="*/ 121 w 1556796"/>
                <a:gd name="connsiteY3" fmla="*/ 557882 h 1110883"/>
                <a:gd name="connsiteX4" fmla="*/ 781797 w 1556796"/>
                <a:gd name="connsiteY4" fmla="*/ 58 h 1110883"/>
                <a:gd name="connsiteX5" fmla="*/ 781797 w 1556796"/>
                <a:gd name="connsiteY5" fmla="*/ 163404 h 1110883"/>
                <a:gd name="connsiteX6" fmla="*/ 260680 w 1556796"/>
                <a:gd name="connsiteY6" fmla="*/ 557882 h 1110883"/>
                <a:gd name="connsiteX7" fmla="*/ 1088092 w 1556796"/>
                <a:gd name="connsiteY7" fmla="*/ 1110876 h 1110883"/>
                <a:gd name="connsiteX8" fmla="*/ 1088092 w 1556796"/>
                <a:gd name="connsiteY8" fmla="*/ 945447 h 1110883"/>
                <a:gd name="connsiteX9" fmla="*/ 1372679 w 1556796"/>
                <a:gd name="connsiteY9" fmla="*/ 842526 h 1110883"/>
                <a:gd name="connsiteX10" fmla="*/ 1556918 w 1556796"/>
                <a:gd name="connsiteY10" fmla="*/ 956390 h 1110883"/>
                <a:gd name="connsiteX11" fmla="*/ 1088092 w 1556796"/>
                <a:gd name="connsiteY11" fmla="*/ 1110876 h 1110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56796" h="1110883">
                  <a:moveTo>
                    <a:pt x="260680" y="557882"/>
                  </a:moveTo>
                  <a:cubicBezTo>
                    <a:pt x="260680" y="742504"/>
                    <a:pt x="461855" y="897984"/>
                    <a:pt x="736061" y="945447"/>
                  </a:cubicBezTo>
                  <a:lnTo>
                    <a:pt x="736061" y="1110942"/>
                  </a:lnTo>
                  <a:cubicBezTo>
                    <a:pt x="316643" y="1060247"/>
                    <a:pt x="121" y="831924"/>
                    <a:pt x="121" y="557882"/>
                  </a:cubicBezTo>
                  <a:cubicBezTo>
                    <a:pt x="121" y="273963"/>
                    <a:pt x="339865" y="39134"/>
                    <a:pt x="781797" y="58"/>
                  </a:cubicBezTo>
                  <a:lnTo>
                    <a:pt x="781797" y="163404"/>
                  </a:lnTo>
                  <a:cubicBezTo>
                    <a:pt x="484467" y="200681"/>
                    <a:pt x="260680" y="363122"/>
                    <a:pt x="260680" y="557882"/>
                  </a:cubicBezTo>
                  <a:moveTo>
                    <a:pt x="1088092" y="1110876"/>
                  </a:moveTo>
                  <a:lnTo>
                    <a:pt x="1088092" y="945447"/>
                  </a:lnTo>
                  <a:cubicBezTo>
                    <a:pt x="1197192" y="926564"/>
                    <a:pt x="1294788" y="890672"/>
                    <a:pt x="1372679" y="842526"/>
                  </a:cubicBezTo>
                  <a:lnTo>
                    <a:pt x="1556918" y="956390"/>
                  </a:lnTo>
                  <a:cubicBezTo>
                    <a:pt x="1431361" y="1033996"/>
                    <a:pt x="1269310" y="1088974"/>
                    <a:pt x="1088092" y="1110876"/>
                  </a:cubicBezTo>
                </a:path>
              </a:pathLst>
            </a:custGeom>
            <a:solidFill>
              <a:srgbClr val="BCBEC0"/>
            </a:solidFill>
            <a:ln w="8139" cap="flat">
              <a:noFill/>
              <a:prstDash val="solid"/>
              <a:miter/>
            </a:ln>
          </p:spPr>
          <p:txBody>
            <a:bodyPr rtlCol="0" anchor="ctr"/>
            <a:lstStyle/>
            <a:p>
              <a:endParaRPr lang="en-US" dirty="0"/>
            </a:p>
          </p:txBody>
        </p:sp>
        <p:sp>
          <p:nvSpPr>
            <p:cNvPr id="22" name="Freeform: Shape 21">
              <a:extLst>
                <a:ext uri="{FF2B5EF4-FFF2-40B4-BE49-F238E27FC236}">
                  <a16:creationId xmlns:a16="http://schemas.microsoft.com/office/drawing/2014/main" id="{3D952463-2296-4F0D-B69A-CF6663B8663C}"/>
                </a:ext>
              </a:extLst>
            </p:cNvPr>
            <p:cNvSpPr/>
            <p:nvPr/>
          </p:nvSpPr>
          <p:spPr>
            <a:xfrm flipV="1">
              <a:off x="1122744" y="-743047"/>
              <a:ext cx="689926" cy="753478"/>
            </a:xfrm>
            <a:custGeom>
              <a:avLst/>
              <a:gdLst>
                <a:gd name="connsiteX0" fmla="*/ 110132 w 689926"/>
                <a:gd name="connsiteY0" fmla="*/ 268851 h 753478"/>
                <a:gd name="connsiteX1" fmla="*/ 154517 w 689926"/>
                <a:gd name="connsiteY1" fmla="*/ 173527 h 753478"/>
                <a:gd name="connsiteX2" fmla="*/ 232180 w 689926"/>
                <a:gd name="connsiteY2" fmla="*/ 105448 h 753478"/>
                <a:gd name="connsiteX3" fmla="*/ 345148 w 689926"/>
                <a:gd name="connsiteY3" fmla="*/ 79726 h 753478"/>
                <a:gd name="connsiteX4" fmla="*/ 458125 w 689926"/>
                <a:gd name="connsiteY4" fmla="*/ 105448 h 753478"/>
                <a:gd name="connsiteX5" fmla="*/ 535780 w 689926"/>
                <a:gd name="connsiteY5" fmla="*/ 173527 h 753478"/>
                <a:gd name="connsiteX6" fmla="*/ 580172 w 689926"/>
                <a:gd name="connsiteY6" fmla="*/ 268851 h 753478"/>
                <a:gd name="connsiteX7" fmla="*/ 594291 w 689926"/>
                <a:gd name="connsiteY7" fmla="*/ 376274 h 753478"/>
                <a:gd name="connsiteX8" fmla="*/ 580172 w 689926"/>
                <a:gd name="connsiteY8" fmla="*/ 483698 h 753478"/>
                <a:gd name="connsiteX9" fmla="*/ 535780 w 689926"/>
                <a:gd name="connsiteY9" fmla="*/ 579013 h 753478"/>
                <a:gd name="connsiteX10" fmla="*/ 458125 w 689926"/>
                <a:gd name="connsiteY10" fmla="*/ 647101 h 753478"/>
                <a:gd name="connsiteX11" fmla="*/ 345148 w 689926"/>
                <a:gd name="connsiteY11" fmla="*/ 672823 h 753478"/>
                <a:gd name="connsiteX12" fmla="*/ 232180 w 689926"/>
                <a:gd name="connsiteY12" fmla="*/ 647101 h 753478"/>
                <a:gd name="connsiteX13" fmla="*/ 154517 w 689926"/>
                <a:gd name="connsiteY13" fmla="*/ 579013 h 753478"/>
                <a:gd name="connsiteX14" fmla="*/ 110132 w 689926"/>
                <a:gd name="connsiteY14" fmla="*/ 483698 h 753478"/>
                <a:gd name="connsiteX15" fmla="*/ 96013 w 689926"/>
                <a:gd name="connsiteY15" fmla="*/ 376274 h 753478"/>
                <a:gd name="connsiteX16" fmla="*/ 110132 w 689926"/>
                <a:gd name="connsiteY16" fmla="*/ 268851 h 753478"/>
                <a:gd name="connsiteX17" fmla="*/ 21876 w 689926"/>
                <a:gd name="connsiteY17" fmla="*/ 517994 h 753478"/>
                <a:gd name="connsiteX18" fmla="*/ 86935 w 689926"/>
                <a:gd name="connsiteY18" fmla="*/ 638526 h 753478"/>
                <a:gd name="connsiteX19" fmla="*/ 194863 w 689926"/>
                <a:gd name="connsiteY19" fmla="*/ 722247 h 753478"/>
                <a:gd name="connsiteX20" fmla="*/ 345148 w 689926"/>
                <a:gd name="connsiteY20" fmla="*/ 753514 h 753478"/>
                <a:gd name="connsiteX21" fmla="*/ 495434 w 689926"/>
                <a:gd name="connsiteY21" fmla="*/ 722247 h 753478"/>
                <a:gd name="connsiteX22" fmla="*/ 603370 w 689926"/>
                <a:gd name="connsiteY22" fmla="*/ 638526 h 753478"/>
                <a:gd name="connsiteX23" fmla="*/ 668428 w 689926"/>
                <a:gd name="connsiteY23" fmla="*/ 517994 h 753478"/>
                <a:gd name="connsiteX24" fmla="*/ 690111 w 689926"/>
                <a:gd name="connsiteY24" fmla="*/ 376274 h 753478"/>
                <a:gd name="connsiteX25" fmla="*/ 668428 w 689926"/>
                <a:gd name="connsiteY25" fmla="*/ 234555 h 753478"/>
                <a:gd name="connsiteX26" fmla="*/ 603370 w 689926"/>
                <a:gd name="connsiteY26" fmla="*/ 114014 h 753478"/>
                <a:gd name="connsiteX27" fmla="*/ 495434 w 689926"/>
                <a:gd name="connsiteY27" fmla="*/ 30814 h 753478"/>
                <a:gd name="connsiteX28" fmla="*/ 345148 w 689926"/>
                <a:gd name="connsiteY28" fmla="*/ 36 h 753478"/>
                <a:gd name="connsiteX29" fmla="*/ 194863 w 689926"/>
                <a:gd name="connsiteY29" fmla="*/ 30814 h 753478"/>
                <a:gd name="connsiteX30" fmla="*/ 86935 w 689926"/>
                <a:gd name="connsiteY30" fmla="*/ 114014 h 753478"/>
                <a:gd name="connsiteX31" fmla="*/ 21876 w 689926"/>
                <a:gd name="connsiteY31" fmla="*/ 234555 h 753478"/>
                <a:gd name="connsiteX32" fmla="*/ 185 w 689926"/>
                <a:gd name="connsiteY32" fmla="*/ 376274 h 753478"/>
                <a:gd name="connsiteX33" fmla="*/ 21876 w 689926"/>
                <a:gd name="connsiteY33" fmla="*/ 517994 h 753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689926" h="753478">
                  <a:moveTo>
                    <a:pt x="110132" y="268851"/>
                  </a:moveTo>
                  <a:cubicBezTo>
                    <a:pt x="119537" y="233545"/>
                    <a:pt x="134340" y="201773"/>
                    <a:pt x="154517" y="173527"/>
                  </a:cubicBezTo>
                  <a:cubicBezTo>
                    <a:pt x="174686" y="145281"/>
                    <a:pt x="200563" y="122588"/>
                    <a:pt x="232180" y="105448"/>
                  </a:cubicBezTo>
                  <a:cubicBezTo>
                    <a:pt x="263781" y="88300"/>
                    <a:pt x="301431" y="79726"/>
                    <a:pt x="345148" y="79726"/>
                  </a:cubicBezTo>
                  <a:cubicBezTo>
                    <a:pt x="388857" y="79726"/>
                    <a:pt x="426499" y="88300"/>
                    <a:pt x="458125" y="105448"/>
                  </a:cubicBezTo>
                  <a:cubicBezTo>
                    <a:pt x="489726" y="122588"/>
                    <a:pt x="515619" y="145281"/>
                    <a:pt x="535780" y="173527"/>
                  </a:cubicBezTo>
                  <a:cubicBezTo>
                    <a:pt x="555965" y="201773"/>
                    <a:pt x="570743" y="233545"/>
                    <a:pt x="580172" y="268851"/>
                  </a:cubicBezTo>
                  <a:cubicBezTo>
                    <a:pt x="589585" y="304149"/>
                    <a:pt x="594291" y="339959"/>
                    <a:pt x="594291" y="376274"/>
                  </a:cubicBezTo>
                  <a:cubicBezTo>
                    <a:pt x="594291" y="412582"/>
                    <a:pt x="589585" y="448392"/>
                    <a:pt x="580172" y="483698"/>
                  </a:cubicBezTo>
                  <a:cubicBezTo>
                    <a:pt x="570743" y="519003"/>
                    <a:pt x="555965" y="550775"/>
                    <a:pt x="535780" y="579013"/>
                  </a:cubicBezTo>
                  <a:cubicBezTo>
                    <a:pt x="515619" y="607259"/>
                    <a:pt x="489726" y="629952"/>
                    <a:pt x="458125" y="647101"/>
                  </a:cubicBezTo>
                  <a:cubicBezTo>
                    <a:pt x="426499" y="664248"/>
                    <a:pt x="388857" y="672823"/>
                    <a:pt x="345148" y="672823"/>
                  </a:cubicBezTo>
                  <a:cubicBezTo>
                    <a:pt x="301431" y="672823"/>
                    <a:pt x="263781" y="664248"/>
                    <a:pt x="232180" y="647101"/>
                  </a:cubicBezTo>
                  <a:cubicBezTo>
                    <a:pt x="200563" y="629952"/>
                    <a:pt x="174686" y="607259"/>
                    <a:pt x="154517" y="579013"/>
                  </a:cubicBezTo>
                  <a:cubicBezTo>
                    <a:pt x="134340" y="550775"/>
                    <a:pt x="119537" y="519003"/>
                    <a:pt x="110132" y="483698"/>
                  </a:cubicBezTo>
                  <a:cubicBezTo>
                    <a:pt x="100704" y="448392"/>
                    <a:pt x="96013" y="412582"/>
                    <a:pt x="96013" y="376274"/>
                  </a:cubicBezTo>
                  <a:cubicBezTo>
                    <a:pt x="96013" y="339959"/>
                    <a:pt x="100704" y="304149"/>
                    <a:pt x="110132" y="268851"/>
                  </a:cubicBezTo>
                  <a:moveTo>
                    <a:pt x="21876" y="517994"/>
                  </a:moveTo>
                  <a:cubicBezTo>
                    <a:pt x="36330" y="563380"/>
                    <a:pt x="58013" y="603555"/>
                    <a:pt x="86935" y="638526"/>
                  </a:cubicBezTo>
                  <a:cubicBezTo>
                    <a:pt x="115840" y="673482"/>
                    <a:pt x="151822" y="701394"/>
                    <a:pt x="194863" y="722247"/>
                  </a:cubicBezTo>
                  <a:cubicBezTo>
                    <a:pt x="237888" y="743076"/>
                    <a:pt x="287988" y="753514"/>
                    <a:pt x="345148" y="753514"/>
                  </a:cubicBezTo>
                  <a:cubicBezTo>
                    <a:pt x="402300" y="753514"/>
                    <a:pt x="452401" y="743076"/>
                    <a:pt x="495434" y="722247"/>
                  </a:cubicBezTo>
                  <a:cubicBezTo>
                    <a:pt x="538467" y="701394"/>
                    <a:pt x="574448" y="673482"/>
                    <a:pt x="603370" y="638526"/>
                  </a:cubicBezTo>
                  <a:cubicBezTo>
                    <a:pt x="632276" y="603555"/>
                    <a:pt x="653959" y="563380"/>
                    <a:pt x="668428" y="517994"/>
                  </a:cubicBezTo>
                  <a:cubicBezTo>
                    <a:pt x="682881" y="472600"/>
                    <a:pt x="690111" y="425349"/>
                    <a:pt x="690111" y="376274"/>
                  </a:cubicBezTo>
                  <a:cubicBezTo>
                    <a:pt x="690111" y="327183"/>
                    <a:pt x="682881" y="279941"/>
                    <a:pt x="668428" y="234555"/>
                  </a:cubicBezTo>
                  <a:cubicBezTo>
                    <a:pt x="653959" y="189161"/>
                    <a:pt x="632276" y="148970"/>
                    <a:pt x="603370" y="114014"/>
                  </a:cubicBezTo>
                  <a:cubicBezTo>
                    <a:pt x="574448" y="79042"/>
                    <a:pt x="538467" y="51309"/>
                    <a:pt x="495434" y="30814"/>
                  </a:cubicBezTo>
                  <a:cubicBezTo>
                    <a:pt x="452401" y="10295"/>
                    <a:pt x="402300" y="36"/>
                    <a:pt x="345148" y="36"/>
                  </a:cubicBezTo>
                  <a:cubicBezTo>
                    <a:pt x="287988" y="36"/>
                    <a:pt x="237888" y="10295"/>
                    <a:pt x="194863" y="30814"/>
                  </a:cubicBezTo>
                  <a:cubicBezTo>
                    <a:pt x="151822" y="51309"/>
                    <a:pt x="115840" y="79042"/>
                    <a:pt x="86935" y="114014"/>
                  </a:cubicBezTo>
                  <a:cubicBezTo>
                    <a:pt x="58013" y="148970"/>
                    <a:pt x="36330" y="189161"/>
                    <a:pt x="21876" y="234555"/>
                  </a:cubicBezTo>
                  <a:cubicBezTo>
                    <a:pt x="7408" y="279941"/>
                    <a:pt x="185" y="327183"/>
                    <a:pt x="185" y="376274"/>
                  </a:cubicBezTo>
                  <a:cubicBezTo>
                    <a:pt x="185" y="425349"/>
                    <a:pt x="7408" y="472600"/>
                    <a:pt x="21876" y="517994"/>
                  </a:cubicBezTo>
                </a:path>
              </a:pathLst>
            </a:custGeom>
            <a:solidFill>
              <a:schemeClr val="bg1">
                <a:lumMod val="95000"/>
              </a:schemeClr>
            </a:solidFill>
            <a:ln w="8139" cap="flat">
              <a:noFill/>
              <a:prstDash val="solid"/>
              <a:miter/>
            </a:ln>
          </p:spPr>
          <p:txBody>
            <a:bodyPr rtlCol="0" anchor="ctr"/>
            <a:lstStyle/>
            <a:p>
              <a:endParaRPr lang="en-US" dirty="0"/>
            </a:p>
          </p:txBody>
        </p:sp>
        <p:sp>
          <p:nvSpPr>
            <p:cNvPr id="23" name="Freeform: Shape 22">
              <a:extLst>
                <a:ext uri="{FF2B5EF4-FFF2-40B4-BE49-F238E27FC236}">
                  <a16:creationId xmlns:a16="http://schemas.microsoft.com/office/drawing/2014/main" id="{76497B9A-C748-4CEF-B9F7-CA0CA7CA908B}"/>
                </a:ext>
              </a:extLst>
            </p:cNvPr>
            <p:cNvSpPr/>
            <p:nvPr/>
          </p:nvSpPr>
          <p:spPr>
            <a:xfrm flipV="1">
              <a:off x="1888322" y="-539298"/>
              <a:ext cx="494247" cy="732291"/>
            </a:xfrm>
            <a:custGeom>
              <a:avLst/>
              <a:gdLst>
                <a:gd name="connsiteX0" fmla="*/ 394095 w 494247"/>
                <a:gd name="connsiteY0" fmla="*/ 535189 h 732291"/>
                <a:gd name="connsiteX1" fmla="*/ 364840 w 494247"/>
                <a:gd name="connsiteY1" fmla="*/ 597218 h 732291"/>
                <a:gd name="connsiteX2" fmla="*/ 314413 w 494247"/>
                <a:gd name="connsiteY2" fmla="*/ 640593 h 732291"/>
                <a:gd name="connsiteX3" fmla="*/ 242287 w 494247"/>
                <a:gd name="connsiteY3" fmla="*/ 656731 h 732291"/>
                <a:gd name="connsiteX4" fmla="*/ 168655 w 494247"/>
                <a:gd name="connsiteY4" fmla="*/ 639583 h 732291"/>
                <a:gd name="connsiteX5" fmla="*/ 119231 w 494247"/>
                <a:gd name="connsiteY5" fmla="*/ 594702 h 732291"/>
                <a:gd name="connsiteX6" fmla="*/ 91497 w 494247"/>
                <a:gd name="connsiteY6" fmla="*/ 531655 h 732291"/>
                <a:gd name="connsiteX7" fmla="*/ 82924 w 494247"/>
                <a:gd name="connsiteY7" fmla="*/ 460042 h 732291"/>
                <a:gd name="connsiteX8" fmla="*/ 91994 w 494247"/>
                <a:gd name="connsiteY8" fmla="*/ 385905 h 732291"/>
                <a:gd name="connsiteX9" fmla="*/ 120745 w 494247"/>
                <a:gd name="connsiteY9" fmla="*/ 322858 h 732291"/>
                <a:gd name="connsiteX10" fmla="*/ 171684 w 494247"/>
                <a:gd name="connsiteY10" fmla="*/ 278987 h 732291"/>
                <a:gd name="connsiteX11" fmla="*/ 247336 w 494247"/>
                <a:gd name="connsiteY11" fmla="*/ 262352 h 732291"/>
                <a:gd name="connsiteX12" fmla="*/ 321473 w 494247"/>
                <a:gd name="connsiteY12" fmla="*/ 279491 h 732291"/>
                <a:gd name="connsiteX13" fmla="*/ 369383 w 494247"/>
                <a:gd name="connsiteY13" fmla="*/ 324877 h 732291"/>
                <a:gd name="connsiteX14" fmla="*/ 395610 w 494247"/>
                <a:gd name="connsiteY14" fmla="*/ 389431 h 732291"/>
                <a:gd name="connsiteX15" fmla="*/ 403679 w 494247"/>
                <a:gd name="connsiteY15" fmla="*/ 464081 h 732291"/>
                <a:gd name="connsiteX16" fmla="*/ 394095 w 494247"/>
                <a:gd name="connsiteY16" fmla="*/ 535189 h 732291"/>
                <a:gd name="connsiteX17" fmla="*/ 85944 w 494247"/>
                <a:gd name="connsiteY17" fmla="*/ 720275 h 732291"/>
                <a:gd name="connsiteX18" fmla="*/ 85944 w 494247"/>
                <a:gd name="connsiteY18" fmla="*/ 649672 h 732291"/>
                <a:gd name="connsiteX19" fmla="*/ 87963 w 494247"/>
                <a:gd name="connsiteY19" fmla="*/ 649672 h 732291"/>
                <a:gd name="connsiteX20" fmla="*/ 154536 w 494247"/>
                <a:gd name="connsiteY20" fmla="*/ 712719 h 732291"/>
                <a:gd name="connsiteX21" fmla="*/ 254395 w 494247"/>
                <a:gd name="connsiteY21" fmla="*/ 732383 h 732291"/>
                <a:gd name="connsiteX22" fmla="*/ 359799 w 494247"/>
                <a:gd name="connsiteY22" fmla="*/ 710195 h 732291"/>
                <a:gd name="connsiteX23" fmla="*/ 434441 w 494247"/>
                <a:gd name="connsiteY23" fmla="*/ 650177 h 732291"/>
                <a:gd name="connsiteX24" fmla="*/ 479330 w 494247"/>
                <a:gd name="connsiteY24" fmla="*/ 562930 h 732291"/>
                <a:gd name="connsiteX25" fmla="*/ 494459 w 494247"/>
                <a:gd name="connsiteY25" fmla="*/ 458023 h 732291"/>
                <a:gd name="connsiteX26" fmla="*/ 479835 w 494247"/>
                <a:gd name="connsiteY26" fmla="*/ 353124 h 732291"/>
                <a:gd name="connsiteX27" fmla="*/ 435451 w 494247"/>
                <a:gd name="connsiteY27" fmla="*/ 266879 h 732291"/>
                <a:gd name="connsiteX28" fmla="*/ 360809 w 494247"/>
                <a:gd name="connsiteY28" fmla="*/ 208880 h 732291"/>
                <a:gd name="connsiteX29" fmla="*/ 256414 w 494247"/>
                <a:gd name="connsiteY29" fmla="*/ 187702 h 732291"/>
                <a:gd name="connsiteX30" fmla="*/ 213545 w 494247"/>
                <a:gd name="connsiteY30" fmla="*/ 191740 h 732291"/>
                <a:gd name="connsiteX31" fmla="*/ 166636 w 494247"/>
                <a:gd name="connsiteY31" fmla="*/ 204858 h 732291"/>
                <a:gd name="connsiteX32" fmla="*/ 122764 w 494247"/>
                <a:gd name="connsiteY32" fmla="*/ 229554 h 732291"/>
                <a:gd name="connsiteX33" fmla="*/ 87963 w 494247"/>
                <a:gd name="connsiteY33" fmla="*/ 268393 h 732291"/>
                <a:gd name="connsiteX34" fmla="*/ 85944 w 494247"/>
                <a:gd name="connsiteY34" fmla="*/ 268393 h 732291"/>
                <a:gd name="connsiteX35" fmla="*/ 85944 w 494247"/>
                <a:gd name="connsiteY35" fmla="*/ 91 h 732291"/>
                <a:gd name="connsiteX36" fmla="*/ 212 w 494247"/>
                <a:gd name="connsiteY36" fmla="*/ 91 h 732291"/>
                <a:gd name="connsiteX37" fmla="*/ 212 w 494247"/>
                <a:gd name="connsiteY37" fmla="*/ 720275 h 732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94247" h="732291">
                  <a:moveTo>
                    <a:pt x="394095" y="535189"/>
                  </a:moveTo>
                  <a:cubicBezTo>
                    <a:pt x="387696" y="558387"/>
                    <a:pt x="377965" y="579069"/>
                    <a:pt x="364840" y="597218"/>
                  </a:cubicBezTo>
                  <a:cubicBezTo>
                    <a:pt x="351730" y="615376"/>
                    <a:pt x="334908" y="629829"/>
                    <a:pt x="314413" y="640593"/>
                  </a:cubicBezTo>
                  <a:cubicBezTo>
                    <a:pt x="293886" y="651341"/>
                    <a:pt x="269850" y="656731"/>
                    <a:pt x="242287" y="656731"/>
                  </a:cubicBezTo>
                  <a:cubicBezTo>
                    <a:pt x="213382" y="656731"/>
                    <a:pt x="188832" y="651015"/>
                    <a:pt x="168655" y="639583"/>
                  </a:cubicBezTo>
                  <a:cubicBezTo>
                    <a:pt x="148487" y="628143"/>
                    <a:pt x="132006" y="613185"/>
                    <a:pt x="119231" y="594702"/>
                  </a:cubicBezTo>
                  <a:cubicBezTo>
                    <a:pt x="106455" y="576194"/>
                    <a:pt x="97197" y="555195"/>
                    <a:pt x="91497" y="531655"/>
                  </a:cubicBezTo>
                  <a:cubicBezTo>
                    <a:pt x="85773" y="508107"/>
                    <a:pt x="82924" y="484250"/>
                    <a:pt x="82924" y="460042"/>
                  </a:cubicBezTo>
                  <a:cubicBezTo>
                    <a:pt x="82924" y="434483"/>
                    <a:pt x="85944" y="409771"/>
                    <a:pt x="91994" y="385905"/>
                  </a:cubicBezTo>
                  <a:cubicBezTo>
                    <a:pt x="98052" y="362032"/>
                    <a:pt x="107636" y="341024"/>
                    <a:pt x="120745" y="322858"/>
                  </a:cubicBezTo>
                  <a:cubicBezTo>
                    <a:pt x="133863" y="304717"/>
                    <a:pt x="150831" y="290085"/>
                    <a:pt x="171684" y="278987"/>
                  </a:cubicBezTo>
                  <a:cubicBezTo>
                    <a:pt x="192513" y="267897"/>
                    <a:pt x="217738" y="262352"/>
                    <a:pt x="247336" y="262352"/>
                  </a:cubicBezTo>
                  <a:cubicBezTo>
                    <a:pt x="276909" y="262352"/>
                    <a:pt x="301630" y="268059"/>
                    <a:pt x="321473" y="279491"/>
                  </a:cubicBezTo>
                  <a:cubicBezTo>
                    <a:pt x="341300" y="290923"/>
                    <a:pt x="357283" y="306052"/>
                    <a:pt x="369383" y="324877"/>
                  </a:cubicBezTo>
                  <a:cubicBezTo>
                    <a:pt x="381491" y="343711"/>
                    <a:pt x="390220" y="365223"/>
                    <a:pt x="395610" y="389431"/>
                  </a:cubicBezTo>
                  <a:cubicBezTo>
                    <a:pt x="400984" y="413638"/>
                    <a:pt x="403679" y="438505"/>
                    <a:pt x="403679" y="464081"/>
                  </a:cubicBezTo>
                  <a:cubicBezTo>
                    <a:pt x="403679" y="488288"/>
                    <a:pt x="400479" y="511983"/>
                    <a:pt x="394095" y="535189"/>
                  </a:cubicBezTo>
                  <a:moveTo>
                    <a:pt x="85944" y="720275"/>
                  </a:moveTo>
                  <a:lnTo>
                    <a:pt x="85944" y="649672"/>
                  </a:lnTo>
                  <a:lnTo>
                    <a:pt x="87963" y="649672"/>
                  </a:lnTo>
                  <a:cubicBezTo>
                    <a:pt x="102090" y="678570"/>
                    <a:pt x="124270" y="699601"/>
                    <a:pt x="154536" y="712719"/>
                  </a:cubicBezTo>
                  <a:cubicBezTo>
                    <a:pt x="184802" y="725828"/>
                    <a:pt x="218088" y="732383"/>
                    <a:pt x="254395" y="732383"/>
                  </a:cubicBezTo>
                  <a:cubicBezTo>
                    <a:pt x="294741" y="732383"/>
                    <a:pt x="329867" y="724973"/>
                    <a:pt x="359799" y="710195"/>
                  </a:cubicBezTo>
                  <a:cubicBezTo>
                    <a:pt x="389715" y="695392"/>
                    <a:pt x="414606" y="675394"/>
                    <a:pt x="434441" y="650177"/>
                  </a:cubicBezTo>
                  <a:cubicBezTo>
                    <a:pt x="454268" y="624959"/>
                    <a:pt x="469242" y="595866"/>
                    <a:pt x="479330" y="562930"/>
                  </a:cubicBezTo>
                  <a:cubicBezTo>
                    <a:pt x="489411" y="529970"/>
                    <a:pt x="494459" y="494998"/>
                    <a:pt x="494459" y="458023"/>
                  </a:cubicBezTo>
                  <a:cubicBezTo>
                    <a:pt x="494459" y="421032"/>
                    <a:pt x="489574" y="386060"/>
                    <a:pt x="479835" y="353124"/>
                  </a:cubicBezTo>
                  <a:cubicBezTo>
                    <a:pt x="470073" y="320171"/>
                    <a:pt x="455278" y="291420"/>
                    <a:pt x="435451" y="266879"/>
                  </a:cubicBezTo>
                  <a:cubicBezTo>
                    <a:pt x="415608" y="242329"/>
                    <a:pt x="390716" y="223007"/>
                    <a:pt x="360809" y="208880"/>
                  </a:cubicBezTo>
                  <a:cubicBezTo>
                    <a:pt x="330877" y="194761"/>
                    <a:pt x="296077" y="187702"/>
                    <a:pt x="256414" y="187702"/>
                  </a:cubicBezTo>
                  <a:cubicBezTo>
                    <a:pt x="243631" y="187702"/>
                    <a:pt x="229333" y="189053"/>
                    <a:pt x="213545" y="191740"/>
                  </a:cubicBezTo>
                  <a:cubicBezTo>
                    <a:pt x="197732" y="194444"/>
                    <a:pt x="182099" y="198800"/>
                    <a:pt x="166636" y="204858"/>
                  </a:cubicBezTo>
                  <a:cubicBezTo>
                    <a:pt x="151165" y="210899"/>
                    <a:pt x="136541" y="219123"/>
                    <a:pt x="122764" y="229554"/>
                  </a:cubicBezTo>
                  <a:cubicBezTo>
                    <a:pt x="108971" y="239992"/>
                    <a:pt x="97385" y="252915"/>
                    <a:pt x="87963" y="268393"/>
                  </a:cubicBezTo>
                  <a:lnTo>
                    <a:pt x="85944" y="268393"/>
                  </a:lnTo>
                  <a:lnTo>
                    <a:pt x="85944" y="91"/>
                  </a:lnTo>
                  <a:lnTo>
                    <a:pt x="212" y="91"/>
                  </a:lnTo>
                  <a:lnTo>
                    <a:pt x="212" y="720275"/>
                  </a:lnTo>
                  <a:close/>
                </a:path>
              </a:pathLst>
            </a:custGeom>
            <a:solidFill>
              <a:schemeClr val="bg1">
                <a:lumMod val="95000"/>
              </a:schemeClr>
            </a:solidFill>
            <a:ln w="8139" cap="flat">
              <a:noFill/>
              <a:prstDash val="solid"/>
              <a:miter/>
            </a:ln>
          </p:spPr>
          <p:txBody>
            <a:bodyPr rtlCol="0" anchor="ctr"/>
            <a:lstStyle/>
            <a:p>
              <a:endParaRPr lang="en-US" dirty="0"/>
            </a:p>
          </p:txBody>
        </p:sp>
        <p:sp>
          <p:nvSpPr>
            <p:cNvPr id="24" name="Freeform: Shape 23">
              <a:extLst>
                <a:ext uri="{FF2B5EF4-FFF2-40B4-BE49-F238E27FC236}">
                  <a16:creationId xmlns:a16="http://schemas.microsoft.com/office/drawing/2014/main" id="{54DD7E25-0CE9-4A01-A159-7E3AF8124DA0}"/>
                </a:ext>
              </a:extLst>
            </p:cNvPr>
            <p:cNvSpPr/>
            <p:nvPr/>
          </p:nvSpPr>
          <p:spPr>
            <a:xfrm flipV="1">
              <a:off x="2435007" y="-539298"/>
              <a:ext cx="481456" cy="544681"/>
            </a:xfrm>
            <a:custGeom>
              <a:avLst/>
              <a:gdLst>
                <a:gd name="connsiteX0" fmla="*/ 376970 w 481456"/>
                <a:gd name="connsiteY0" fmla="*/ 379324 h 544681"/>
                <a:gd name="connsiteX1" fmla="*/ 345686 w 481456"/>
                <a:gd name="connsiteY1" fmla="*/ 426224 h 544681"/>
                <a:gd name="connsiteX2" fmla="*/ 299299 w 481456"/>
                <a:gd name="connsiteY2" fmla="*/ 457499 h 544681"/>
                <a:gd name="connsiteX3" fmla="*/ 240298 w 481456"/>
                <a:gd name="connsiteY3" fmla="*/ 469094 h 544681"/>
                <a:gd name="connsiteX4" fmla="*/ 180296 w 481456"/>
                <a:gd name="connsiteY4" fmla="*/ 457499 h 544681"/>
                <a:gd name="connsiteX5" fmla="*/ 134381 w 481456"/>
                <a:gd name="connsiteY5" fmla="*/ 425727 h 544681"/>
                <a:gd name="connsiteX6" fmla="*/ 104116 w 481456"/>
                <a:gd name="connsiteY6" fmla="*/ 378819 h 544681"/>
                <a:gd name="connsiteX7" fmla="*/ 91015 w 481456"/>
                <a:gd name="connsiteY7" fmla="*/ 321830 h 544681"/>
                <a:gd name="connsiteX8" fmla="*/ 390584 w 481456"/>
                <a:gd name="connsiteY8" fmla="*/ 321830 h 544681"/>
                <a:gd name="connsiteX9" fmla="*/ 376970 w 481456"/>
                <a:gd name="connsiteY9" fmla="*/ 379324 h 544681"/>
                <a:gd name="connsiteX10" fmla="*/ 397643 w 481456"/>
                <a:gd name="connsiteY10" fmla="*/ 44449 h 544681"/>
                <a:gd name="connsiteX11" fmla="*/ 250378 w 481456"/>
                <a:gd name="connsiteY11" fmla="*/ 64 h 544681"/>
                <a:gd name="connsiteX12" fmla="*/ 141954 w 481456"/>
                <a:gd name="connsiteY12" fmla="*/ 20241 h 544681"/>
                <a:gd name="connsiteX13" fmla="*/ 64788 w 481456"/>
                <a:gd name="connsiteY13" fmla="*/ 76733 h 544681"/>
                <a:gd name="connsiteX14" fmla="*/ 17887 w 481456"/>
                <a:gd name="connsiteY14" fmla="*/ 163467 h 544681"/>
                <a:gd name="connsiteX15" fmla="*/ 234 w 481456"/>
                <a:gd name="connsiteY15" fmla="*/ 273414 h 544681"/>
                <a:gd name="connsiteX16" fmla="*/ 18384 w 481456"/>
                <a:gd name="connsiteY16" fmla="*/ 382352 h 544681"/>
                <a:gd name="connsiteX17" fmla="*/ 69331 w 481456"/>
                <a:gd name="connsiteY17" fmla="*/ 468084 h 544681"/>
                <a:gd name="connsiteX18" fmla="*/ 146994 w 481456"/>
                <a:gd name="connsiteY18" fmla="*/ 524569 h 544681"/>
                <a:gd name="connsiteX19" fmla="*/ 245339 w 481456"/>
                <a:gd name="connsiteY19" fmla="*/ 544746 h 544681"/>
                <a:gd name="connsiteX20" fmla="*/ 360831 w 481456"/>
                <a:gd name="connsiteY20" fmla="*/ 515994 h 544681"/>
                <a:gd name="connsiteX21" fmla="*/ 434463 w 481456"/>
                <a:gd name="connsiteY21" fmla="*/ 442867 h 544681"/>
                <a:gd name="connsiteX22" fmla="*/ 472806 w 481456"/>
                <a:gd name="connsiteY22" fmla="*/ 346045 h 544681"/>
                <a:gd name="connsiteX23" fmla="*/ 481372 w 481456"/>
                <a:gd name="connsiteY23" fmla="*/ 246178 h 544681"/>
                <a:gd name="connsiteX24" fmla="*/ 91015 w 481456"/>
                <a:gd name="connsiteY24" fmla="*/ 246178 h 544681"/>
                <a:gd name="connsiteX25" fmla="*/ 99076 w 481456"/>
                <a:gd name="connsiteY25" fmla="*/ 181120 h 544681"/>
                <a:gd name="connsiteX26" fmla="*/ 128339 w 481456"/>
                <a:gd name="connsiteY26" fmla="*/ 126655 h 544681"/>
                <a:gd name="connsiteX27" fmla="*/ 179767 w 481456"/>
                <a:gd name="connsiteY27" fmla="*/ 88833 h 544681"/>
                <a:gd name="connsiteX28" fmla="*/ 253416 w 481456"/>
                <a:gd name="connsiteY28" fmla="*/ 74714 h 544681"/>
                <a:gd name="connsiteX29" fmla="*/ 342682 w 481456"/>
                <a:gd name="connsiteY29" fmla="*/ 99923 h 544681"/>
                <a:gd name="connsiteX30" fmla="*/ 388564 w 481456"/>
                <a:gd name="connsiteY30" fmla="*/ 176593 h 544681"/>
                <a:gd name="connsiteX31" fmla="*/ 473294 w 481456"/>
                <a:gd name="connsiteY31" fmla="*/ 176593 h 544681"/>
                <a:gd name="connsiteX32" fmla="*/ 397643 w 481456"/>
                <a:gd name="connsiteY32" fmla="*/ 44449 h 544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81456" h="544681">
                  <a:moveTo>
                    <a:pt x="376970" y="379324"/>
                  </a:moveTo>
                  <a:cubicBezTo>
                    <a:pt x="369242" y="397481"/>
                    <a:pt x="358812" y="413115"/>
                    <a:pt x="345686" y="426224"/>
                  </a:cubicBezTo>
                  <a:cubicBezTo>
                    <a:pt x="332585" y="439341"/>
                    <a:pt x="317106" y="449756"/>
                    <a:pt x="299299" y="457499"/>
                  </a:cubicBezTo>
                  <a:cubicBezTo>
                    <a:pt x="281467" y="465218"/>
                    <a:pt x="261811" y="469094"/>
                    <a:pt x="240298" y="469094"/>
                  </a:cubicBezTo>
                  <a:cubicBezTo>
                    <a:pt x="218110" y="469094"/>
                    <a:pt x="198088" y="465218"/>
                    <a:pt x="180296" y="457499"/>
                  </a:cubicBezTo>
                  <a:cubicBezTo>
                    <a:pt x="162456" y="449756"/>
                    <a:pt x="147148" y="439162"/>
                    <a:pt x="134381" y="425727"/>
                  </a:cubicBezTo>
                  <a:cubicBezTo>
                    <a:pt x="121597" y="412260"/>
                    <a:pt x="111509" y="396626"/>
                    <a:pt x="104116" y="378819"/>
                  </a:cubicBezTo>
                  <a:cubicBezTo>
                    <a:pt x="96722" y="360995"/>
                    <a:pt x="92350" y="342007"/>
                    <a:pt x="91015" y="321830"/>
                  </a:cubicBezTo>
                  <a:lnTo>
                    <a:pt x="390584" y="321830"/>
                  </a:lnTo>
                  <a:cubicBezTo>
                    <a:pt x="389232" y="342007"/>
                    <a:pt x="384697" y="361174"/>
                    <a:pt x="376970" y="379324"/>
                  </a:cubicBezTo>
                  <a:moveTo>
                    <a:pt x="397643" y="44449"/>
                  </a:moveTo>
                  <a:cubicBezTo>
                    <a:pt x="358633" y="14851"/>
                    <a:pt x="309542" y="64"/>
                    <a:pt x="250378" y="64"/>
                  </a:cubicBezTo>
                  <a:cubicBezTo>
                    <a:pt x="208681" y="64"/>
                    <a:pt x="172553" y="6806"/>
                    <a:pt x="141954" y="20241"/>
                  </a:cubicBezTo>
                  <a:cubicBezTo>
                    <a:pt x="111346" y="33684"/>
                    <a:pt x="85624" y="52510"/>
                    <a:pt x="64788" y="76733"/>
                  </a:cubicBezTo>
                  <a:cubicBezTo>
                    <a:pt x="43943" y="100941"/>
                    <a:pt x="28310" y="129830"/>
                    <a:pt x="17887" y="163467"/>
                  </a:cubicBezTo>
                  <a:cubicBezTo>
                    <a:pt x="7449" y="197087"/>
                    <a:pt x="1570" y="233728"/>
                    <a:pt x="234" y="273414"/>
                  </a:cubicBezTo>
                  <a:cubicBezTo>
                    <a:pt x="234" y="313085"/>
                    <a:pt x="6284" y="349392"/>
                    <a:pt x="18384" y="382352"/>
                  </a:cubicBezTo>
                  <a:cubicBezTo>
                    <a:pt x="30492" y="415289"/>
                    <a:pt x="47469" y="443877"/>
                    <a:pt x="69331" y="468084"/>
                  </a:cubicBezTo>
                  <a:cubicBezTo>
                    <a:pt x="91169" y="492300"/>
                    <a:pt x="117062" y="511109"/>
                    <a:pt x="146994" y="524569"/>
                  </a:cubicBezTo>
                  <a:cubicBezTo>
                    <a:pt x="176909" y="538020"/>
                    <a:pt x="209682" y="544746"/>
                    <a:pt x="245339" y="544746"/>
                  </a:cubicBezTo>
                  <a:cubicBezTo>
                    <a:pt x="291726" y="544746"/>
                    <a:pt x="330231" y="535170"/>
                    <a:pt x="360831" y="515994"/>
                  </a:cubicBezTo>
                  <a:cubicBezTo>
                    <a:pt x="391406" y="496835"/>
                    <a:pt x="415964" y="472457"/>
                    <a:pt x="434463" y="442867"/>
                  </a:cubicBezTo>
                  <a:cubicBezTo>
                    <a:pt x="452938" y="413269"/>
                    <a:pt x="465722" y="380993"/>
                    <a:pt x="472806" y="346045"/>
                  </a:cubicBezTo>
                  <a:cubicBezTo>
                    <a:pt x="479849" y="311065"/>
                    <a:pt x="482707" y="277779"/>
                    <a:pt x="481372" y="246178"/>
                  </a:cubicBezTo>
                  <a:lnTo>
                    <a:pt x="91015" y="246178"/>
                  </a:lnTo>
                  <a:cubicBezTo>
                    <a:pt x="90331" y="223314"/>
                    <a:pt x="93034" y="201623"/>
                    <a:pt x="99076" y="181120"/>
                  </a:cubicBezTo>
                  <a:cubicBezTo>
                    <a:pt x="105134" y="160609"/>
                    <a:pt x="114880" y="142443"/>
                    <a:pt x="128339" y="126655"/>
                  </a:cubicBezTo>
                  <a:cubicBezTo>
                    <a:pt x="141775" y="110842"/>
                    <a:pt x="158939" y="98238"/>
                    <a:pt x="179767" y="88833"/>
                  </a:cubicBezTo>
                  <a:cubicBezTo>
                    <a:pt x="200620" y="79404"/>
                    <a:pt x="225170" y="74714"/>
                    <a:pt x="253416" y="74714"/>
                  </a:cubicBezTo>
                  <a:cubicBezTo>
                    <a:pt x="289723" y="74714"/>
                    <a:pt x="319459" y="83109"/>
                    <a:pt x="342682" y="99923"/>
                  </a:cubicBezTo>
                  <a:cubicBezTo>
                    <a:pt x="365871" y="116729"/>
                    <a:pt x="381155" y="142288"/>
                    <a:pt x="388564" y="176593"/>
                  </a:cubicBezTo>
                  <a:lnTo>
                    <a:pt x="473294" y="176593"/>
                  </a:lnTo>
                  <a:cubicBezTo>
                    <a:pt x="461846" y="118081"/>
                    <a:pt x="436621" y="74030"/>
                    <a:pt x="397643" y="44449"/>
                  </a:cubicBezTo>
                </a:path>
              </a:pathLst>
            </a:custGeom>
            <a:solidFill>
              <a:schemeClr val="bg1">
                <a:lumMod val="95000"/>
              </a:schemeClr>
            </a:solidFill>
            <a:ln w="8139" cap="flat">
              <a:noFill/>
              <a:prstDash val="solid"/>
              <a:miter/>
            </a:ln>
          </p:spPr>
          <p:txBody>
            <a:bodyPr rtlCol="0" anchor="ctr"/>
            <a:lstStyle/>
            <a:p>
              <a:endParaRPr lang="en-US" dirty="0"/>
            </a:p>
          </p:txBody>
        </p:sp>
        <p:sp>
          <p:nvSpPr>
            <p:cNvPr id="25" name="Freeform: Shape 24">
              <a:extLst>
                <a:ext uri="{FF2B5EF4-FFF2-40B4-BE49-F238E27FC236}">
                  <a16:creationId xmlns:a16="http://schemas.microsoft.com/office/drawing/2014/main" id="{D399FD58-994E-45F5-809C-D63A6596E138}"/>
                </a:ext>
              </a:extLst>
            </p:cNvPr>
            <p:cNvSpPr/>
            <p:nvPr/>
          </p:nvSpPr>
          <p:spPr>
            <a:xfrm flipV="1">
              <a:off x="2974640" y="-539290"/>
              <a:ext cx="431688" cy="533575"/>
            </a:xfrm>
            <a:custGeom>
              <a:avLst/>
              <a:gdLst>
                <a:gd name="connsiteX0" fmla="*/ 80947 w 431688"/>
                <a:gd name="connsiteY0" fmla="*/ 521538 h 533575"/>
                <a:gd name="connsiteX1" fmla="*/ 80947 w 431688"/>
                <a:gd name="connsiteY1" fmla="*/ 438827 h 533575"/>
                <a:gd name="connsiteX2" fmla="*/ 82950 w 431688"/>
                <a:gd name="connsiteY2" fmla="*/ 438827 h 533575"/>
                <a:gd name="connsiteX3" fmla="*/ 252419 w 431688"/>
                <a:gd name="connsiteY3" fmla="*/ 533638 h 533575"/>
                <a:gd name="connsiteX4" fmla="*/ 338151 w 431688"/>
                <a:gd name="connsiteY4" fmla="*/ 519519 h 533575"/>
                <a:gd name="connsiteX5" fmla="*/ 393634 w 431688"/>
                <a:gd name="connsiteY5" fmla="*/ 480183 h 533575"/>
                <a:gd name="connsiteX6" fmla="*/ 423378 w 431688"/>
                <a:gd name="connsiteY6" fmla="*/ 420165 h 533575"/>
                <a:gd name="connsiteX7" fmla="*/ 431944 w 431688"/>
                <a:gd name="connsiteY7" fmla="*/ 343007 h 533575"/>
                <a:gd name="connsiteX8" fmla="*/ 431944 w 431688"/>
                <a:gd name="connsiteY8" fmla="*/ 63 h 533575"/>
                <a:gd name="connsiteX9" fmla="*/ 346212 w 431688"/>
                <a:gd name="connsiteY9" fmla="*/ 63 h 533575"/>
                <a:gd name="connsiteX10" fmla="*/ 346212 w 431688"/>
                <a:gd name="connsiteY10" fmla="*/ 353087 h 533575"/>
                <a:gd name="connsiteX11" fmla="*/ 317982 w 431688"/>
                <a:gd name="connsiteY11" fmla="*/ 429748 h 533575"/>
                <a:gd name="connsiteX12" fmla="*/ 240295 w 431688"/>
                <a:gd name="connsiteY12" fmla="*/ 457986 h 533575"/>
                <a:gd name="connsiteX13" fmla="*/ 172216 w 431688"/>
                <a:gd name="connsiteY13" fmla="*/ 445887 h 533575"/>
                <a:gd name="connsiteX14" fmla="*/ 124314 w 431688"/>
                <a:gd name="connsiteY14" fmla="*/ 411591 h 533575"/>
                <a:gd name="connsiteX15" fmla="*/ 95563 w 431688"/>
                <a:gd name="connsiteY15" fmla="*/ 359650 h 533575"/>
                <a:gd name="connsiteX16" fmla="*/ 85987 w 431688"/>
                <a:gd name="connsiteY16" fmla="*/ 294592 h 533575"/>
                <a:gd name="connsiteX17" fmla="*/ 85987 w 431688"/>
                <a:gd name="connsiteY17" fmla="*/ 63 h 533575"/>
                <a:gd name="connsiteX18" fmla="*/ 256 w 431688"/>
                <a:gd name="connsiteY18" fmla="*/ 63 h 533575"/>
                <a:gd name="connsiteX19" fmla="*/ 256 w 431688"/>
                <a:gd name="connsiteY19" fmla="*/ 521538 h 533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31688" h="533575">
                  <a:moveTo>
                    <a:pt x="80947" y="521538"/>
                  </a:moveTo>
                  <a:lnTo>
                    <a:pt x="80947" y="438827"/>
                  </a:lnTo>
                  <a:lnTo>
                    <a:pt x="82950" y="438827"/>
                  </a:lnTo>
                  <a:cubicBezTo>
                    <a:pt x="118590" y="502029"/>
                    <a:pt x="175082" y="533638"/>
                    <a:pt x="252419" y="533638"/>
                  </a:cubicBezTo>
                  <a:cubicBezTo>
                    <a:pt x="286707" y="533638"/>
                    <a:pt x="315279" y="528923"/>
                    <a:pt x="338151" y="519519"/>
                  </a:cubicBezTo>
                  <a:cubicBezTo>
                    <a:pt x="361007" y="510098"/>
                    <a:pt x="379498" y="496981"/>
                    <a:pt x="393634" y="480183"/>
                  </a:cubicBezTo>
                  <a:cubicBezTo>
                    <a:pt x="407745" y="463360"/>
                    <a:pt x="417670" y="443370"/>
                    <a:pt x="423378" y="420165"/>
                  </a:cubicBezTo>
                  <a:cubicBezTo>
                    <a:pt x="429086" y="396967"/>
                    <a:pt x="431944" y="371245"/>
                    <a:pt x="431944" y="343007"/>
                  </a:cubicBezTo>
                  <a:lnTo>
                    <a:pt x="431944" y="63"/>
                  </a:lnTo>
                  <a:lnTo>
                    <a:pt x="346212" y="63"/>
                  </a:lnTo>
                  <a:lnTo>
                    <a:pt x="346212" y="353087"/>
                  </a:lnTo>
                  <a:cubicBezTo>
                    <a:pt x="346212" y="385372"/>
                    <a:pt x="336799" y="410915"/>
                    <a:pt x="317982" y="429748"/>
                  </a:cubicBezTo>
                  <a:cubicBezTo>
                    <a:pt x="299157" y="448574"/>
                    <a:pt x="273247" y="457986"/>
                    <a:pt x="240295" y="457986"/>
                  </a:cubicBezTo>
                  <a:cubicBezTo>
                    <a:pt x="214092" y="457986"/>
                    <a:pt x="191383" y="453956"/>
                    <a:pt x="172216" y="445887"/>
                  </a:cubicBezTo>
                  <a:cubicBezTo>
                    <a:pt x="153049" y="437818"/>
                    <a:pt x="137073" y="426377"/>
                    <a:pt x="124314" y="411591"/>
                  </a:cubicBezTo>
                  <a:cubicBezTo>
                    <a:pt x="111530" y="396796"/>
                    <a:pt x="101938" y="379477"/>
                    <a:pt x="95563" y="359650"/>
                  </a:cubicBezTo>
                  <a:cubicBezTo>
                    <a:pt x="89171" y="339807"/>
                    <a:pt x="85987" y="318115"/>
                    <a:pt x="85987" y="294592"/>
                  </a:cubicBezTo>
                  <a:lnTo>
                    <a:pt x="85987" y="63"/>
                  </a:lnTo>
                  <a:lnTo>
                    <a:pt x="256" y="63"/>
                  </a:lnTo>
                  <a:lnTo>
                    <a:pt x="256" y="521538"/>
                  </a:lnTo>
                  <a:close/>
                </a:path>
              </a:pathLst>
            </a:custGeom>
            <a:solidFill>
              <a:schemeClr val="bg1">
                <a:lumMod val="95000"/>
              </a:schemeClr>
            </a:solidFill>
            <a:ln w="8139" cap="flat">
              <a:noFill/>
              <a:prstDash val="solid"/>
              <a:miter/>
            </a:ln>
          </p:spPr>
          <p:txBody>
            <a:bodyPr rtlCol="0" anchor="ctr"/>
            <a:lstStyle/>
            <a:p>
              <a:endParaRPr lang="en-US" dirty="0"/>
            </a:p>
          </p:txBody>
        </p:sp>
        <p:sp>
          <p:nvSpPr>
            <p:cNvPr id="26" name="Freeform: Shape 25">
              <a:extLst>
                <a:ext uri="{FF2B5EF4-FFF2-40B4-BE49-F238E27FC236}">
                  <a16:creationId xmlns:a16="http://schemas.microsoft.com/office/drawing/2014/main" id="{BCCB525B-2961-4799-B0CB-F5BAD420E88F}"/>
                </a:ext>
              </a:extLst>
            </p:cNvPr>
            <p:cNvSpPr/>
            <p:nvPr/>
          </p:nvSpPr>
          <p:spPr>
            <a:xfrm flipV="1">
              <a:off x="3523327" y="-725899"/>
              <a:ext cx="105917" cy="720183"/>
            </a:xfrm>
            <a:custGeom>
              <a:avLst/>
              <a:gdLst>
                <a:gd name="connsiteX0" fmla="*/ 271 w 105917"/>
                <a:gd name="connsiteY0" fmla="*/ 36 h 720183"/>
                <a:gd name="connsiteX1" fmla="*/ 106188 w 105917"/>
                <a:gd name="connsiteY1" fmla="*/ 36 h 720183"/>
                <a:gd name="connsiteX2" fmla="*/ 106188 w 105917"/>
                <a:gd name="connsiteY2" fmla="*/ 720220 h 720183"/>
                <a:gd name="connsiteX3" fmla="*/ 271 w 105917"/>
                <a:gd name="connsiteY3" fmla="*/ 720220 h 720183"/>
              </a:gdLst>
              <a:ahLst/>
              <a:cxnLst>
                <a:cxn ang="0">
                  <a:pos x="connsiteX0" y="connsiteY0"/>
                </a:cxn>
                <a:cxn ang="0">
                  <a:pos x="connsiteX1" y="connsiteY1"/>
                </a:cxn>
                <a:cxn ang="0">
                  <a:pos x="connsiteX2" y="connsiteY2"/>
                </a:cxn>
                <a:cxn ang="0">
                  <a:pos x="connsiteX3" y="connsiteY3"/>
                </a:cxn>
              </a:cxnLst>
              <a:rect l="l" t="t" r="r" b="b"/>
              <a:pathLst>
                <a:path w="105917" h="720183">
                  <a:moveTo>
                    <a:pt x="271" y="36"/>
                  </a:moveTo>
                  <a:lnTo>
                    <a:pt x="106188" y="36"/>
                  </a:lnTo>
                  <a:lnTo>
                    <a:pt x="106188" y="720220"/>
                  </a:lnTo>
                  <a:lnTo>
                    <a:pt x="271" y="720220"/>
                  </a:lnTo>
                  <a:close/>
                </a:path>
              </a:pathLst>
            </a:custGeom>
            <a:solidFill>
              <a:schemeClr val="bg1">
                <a:lumMod val="95000"/>
              </a:schemeClr>
            </a:solidFill>
            <a:ln w="8139" cap="flat">
              <a:noFill/>
              <a:prstDash val="solid"/>
              <a:miter/>
            </a:ln>
          </p:spPr>
          <p:txBody>
            <a:bodyPr rtlCol="0" anchor="ctr"/>
            <a:lstStyle/>
            <a:p>
              <a:endParaRPr lang="en-US" dirty="0"/>
            </a:p>
          </p:txBody>
        </p:sp>
        <p:sp>
          <p:nvSpPr>
            <p:cNvPr id="27" name="Freeform: Shape 26">
              <a:extLst>
                <a:ext uri="{FF2B5EF4-FFF2-40B4-BE49-F238E27FC236}">
                  <a16:creationId xmlns:a16="http://schemas.microsoft.com/office/drawing/2014/main" id="{34D84B9A-E0E3-4B19-929E-D8894CBE2910}"/>
                </a:ext>
              </a:extLst>
            </p:cNvPr>
            <p:cNvSpPr/>
            <p:nvPr/>
          </p:nvSpPr>
          <p:spPr>
            <a:xfrm flipV="1">
              <a:off x="3740168" y="-725899"/>
              <a:ext cx="593113" cy="720183"/>
            </a:xfrm>
            <a:custGeom>
              <a:avLst/>
              <a:gdLst>
                <a:gd name="connsiteX0" fmla="*/ 255491 w 593113"/>
                <a:gd name="connsiteY0" fmla="*/ 80728 h 720183"/>
                <a:gd name="connsiteX1" fmla="*/ 295837 w 593113"/>
                <a:gd name="connsiteY1" fmla="*/ 83260 h 720183"/>
                <a:gd name="connsiteX2" fmla="*/ 347281 w 593113"/>
                <a:gd name="connsiteY2" fmla="*/ 95360 h 720183"/>
                <a:gd name="connsiteX3" fmla="*/ 401241 w 593113"/>
                <a:gd name="connsiteY3" fmla="*/ 123093 h 720183"/>
                <a:gd name="connsiteX4" fmla="*/ 449143 w 593113"/>
                <a:gd name="connsiteY4" fmla="*/ 172518 h 720183"/>
                <a:gd name="connsiteX5" fmla="*/ 483960 w 593113"/>
                <a:gd name="connsiteY5" fmla="*/ 250685 h 720183"/>
                <a:gd name="connsiteX6" fmla="*/ 497566 w 593113"/>
                <a:gd name="connsiteY6" fmla="*/ 364167 h 720183"/>
                <a:gd name="connsiteX7" fmla="*/ 484978 w 593113"/>
                <a:gd name="connsiteY7" fmla="*/ 479651 h 720183"/>
                <a:gd name="connsiteX8" fmla="*/ 443615 w 593113"/>
                <a:gd name="connsiteY8" fmla="*/ 566393 h 720183"/>
                <a:gd name="connsiteX9" fmla="*/ 369486 w 593113"/>
                <a:gd name="connsiteY9" fmla="*/ 620866 h 720183"/>
                <a:gd name="connsiteX10" fmla="*/ 257511 w 593113"/>
                <a:gd name="connsiteY10" fmla="*/ 639528 h 720183"/>
                <a:gd name="connsiteX11" fmla="*/ 96127 w 593113"/>
                <a:gd name="connsiteY11" fmla="*/ 639528 h 720183"/>
                <a:gd name="connsiteX12" fmla="*/ 96127 w 593113"/>
                <a:gd name="connsiteY12" fmla="*/ 80728 h 720183"/>
                <a:gd name="connsiteX13" fmla="*/ 247414 w 593113"/>
                <a:gd name="connsiteY13" fmla="*/ 720220 h 720183"/>
                <a:gd name="connsiteX14" fmla="*/ 503632 w 593113"/>
                <a:gd name="connsiteY14" fmla="*/ 635490 h 720183"/>
                <a:gd name="connsiteX15" fmla="*/ 593403 w 593113"/>
                <a:gd name="connsiteY15" fmla="*/ 377268 h 720183"/>
                <a:gd name="connsiteX16" fmla="*/ 573218 w 593113"/>
                <a:gd name="connsiteY16" fmla="*/ 216397 h 720183"/>
                <a:gd name="connsiteX17" fmla="*/ 510692 w 593113"/>
                <a:gd name="connsiteY17" fmla="*/ 98381 h 720183"/>
                <a:gd name="connsiteX18" fmla="*/ 402756 w 593113"/>
                <a:gd name="connsiteY18" fmla="*/ 25253 h 720183"/>
                <a:gd name="connsiteX19" fmla="*/ 247414 w 593113"/>
                <a:gd name="connsiteY19" fmla="*/ 36 h 720183"/>
                <a:gd name="connsiteX20" fmla="*/ 290 w 593113"/>
                <a:gd name="connsiteY20" fmla="*/ 36 h 720183"/>
                <a:gd name="connsiteX21" fmla="*/ 290 w 593113"/>
                <a:gd name="connsiteY21" fmla="*/ 720220 h 720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93113" h="720183">
                  <a:moveTo>
                    <a:pt x="255491" y="80728"/>
                  </a:moveTo>
                  <a:cubicBezTo>
                    <a:pt x="266255" y="80728"/>
                    <a:pt x="279715" y="81575"/>
                    <a:pt x="295837" y="83260"/>
                  </a:cubicBezTo>
                  <a:cubicBezTo>
                    <a:pt x="311984" y="84929"/>
                    <a:pt x="329140" y="88952"/>
                    <a:pt x="347281" y="95360"/>
                  </a:cubicBezTo>
                  <a:cubicBezTo>
                    <a:pt x="365447" y="101735"/>
                    <a:pt x="383433" y="110993"/>
                    <a:pt x="401241" y="123093"/>
                  </a:cubicBezTo>
                  <a:cubicBezTo>
                    <a:pt x="419057" y="135193"/>
                    <a:pt x="435057" y="151673"/>
                    <a:pt x="449143" y="172518"/>
                  </a:cubicBezTo>
                  <a:cubicBezTo>
                    <a:pt x="463286" y="193354"/>
                    <a:pt x="474873" y="219418"/>
                    <a:pt x="483960" y="250685"/>
                  </a:cubicBezTo>
                  <a:cubicBezTo>
                    <a:pt x="493039" y="281952"/>
                    <a:pt x="497566" y="319782"/>
                    <a:pt x="497566" y="364167"/>
                  </a:cubicBezTo>
                  <a:cubicBezTo>
                    <a:pt x="497566" y="407191"/>
                    <a:pt x="493356" y="445689"/>
                    <a:pt x="484978" y="479651"/>
                  </a:cubicBezTo>
                  <a:cubicBezTo>
                    <a:pt x="476559" y="513605"/>
                    <a:pt x="462790" y="542519"/>
                    <a:pt x="443615" y="566393"/>
                  </a:cubicBezTo>
                  <a:cubicBezTo>
                    <a:pt x="424447" y="590258"/>
                    <a:pt x="399751" y="608416"/>
                    <a:pt x="369486" y="620866"/>
                  </a:cubicBezTo>
                  <a:cubicBezTo>
                    <a:pt x="339220" y="633299"/>
                    <a:pt x="301895" y="639528"/>
                    <a:pt x="257511" y="639528"/>
                  </a:cubicBezTo>
                  <a:lnTo>
                    <a:pt x="96127" y="639528"/>
                  </a:lnTo>
                  <a:lnTo>
                    <a:pt x="96127" y="80728"/>
                  </a:lnTo>
                  <a:close/>
                  <a:moveTo>
                    <a:pt x="247414" y="720220"/>
                  </a:moveTo>
                  <a:cubicBezTo>
                    <a:pt x="358371" y="720220"/>
                    <a:pt x="443769" y="691982"/>
                    <a:pt x="503632" y="635490"/>
                  </a:cubicBezTo>
                  <a:cubicBezTo>
                    <a:pt x="563471" y="579005"/>
                    <a:pt x="593403" y="492923"/>
                    <a:pt x="593403" y="377268"/>
                  </a:cubicBezTo>
                  <a:cubicBezTo>
                    <a:pt x="593403" y="316753"/>
                    <a:pt x="586661" y="263119"/>
                    <a:pt x="573218" y="216397"/>
                  </a:cubicBezTo>
                  <a:cubicBezTo>
                    <a:pt x="559766" y="169643"/>
                    <a:pt x="538938" y="130315"/>
                    <a:pt x="510692" y="98381"/>
                  </a:cubicBezTo>
                  <a:cubicBezTo>
                    <a:pt x="482446" y="66430"/>
                    <a:pt x="446472" y="42051"/>
                    <a:pt x="402756" y="25253"/>
                  </a:cubicBezTo>
                  <a:cubicBezTo>
                    <a:pt x="359039" y="8431"/>
                    <a:pt x="307269" y="36"/>
                    <a:pt x="247414" y="36"/>
                  </a:cubicBezTo>
                  <a:lnTo>
                    <a:pt x="290" y="36"/>
                  </a:lnTo>
                  <a:lnTo>
                    <a:pt x="290" y="720220"/>
                  </a:lnTo>
                  <a:close/>
                </a:path>
              </a:pathLst>
            </a:custGeom>
            <a:solidFill>
              <a:schemeClr val="bg1">
                <a:lumMod val="95000"/>
              </a:schemeClr>
            </a:solidFill>
            <a:ln w="8139" cap="flat">
              <a:noFill/>
              <a:prstDash val="solid"/>
              <a:miter/>
            </a:ln>
          </p:spPr>
          <p:txBody>
            <a:bodyPr rtlCol="0" anchor="ctr"/>
            <a:lstStyle/>
            <a:p>
              <a:endParaRPr lang="en-US" dirty="0"/>
            </a:p>
          </p:txBody>
        </p:sp>
      </p:grpSp>
    </p:spTree>
    <p:extLst>
      <p:ext uri="{BB962C8B-B14F-4D97-AF65-F5344CB8AC3E}">
        <p14:creationId xmlns:p14="http://schemas.microsoft.com/office/powerpoint/2010/main" val="732678728"/>
      </p:ext>
    </p:extLst>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2D1012-ECFB-425C-9D09-C2F8CD81ED4B}"/>
              </a:ext>
            </a:extLst>
          </p:cNvPr>
          <p:cNvSpPr>
            <a:spLocks noGrp="1"/>
          </p:cNvSpPr>
          <p:nvPr>
            <p:ph type="title"/>
          </p:nvPr>
        </p:nvSpPr>
        <p:spPr/>
        <p:txBody>
          <a:bodyPr/>
          <a:lstStyle/>
          <a:p>
            <a:r>
              <a:rPr lang="en-US" dirty="0"/>
              <a:t>Establishing Trust within a Federation</a:t>
            </a:r>
          </a:p>
        </p:txBody>
      </p:sp>
      <p:sp>
        <p:nvSpPr>
          <p:cNvPr id="3" name="Content Placeholder 2">
            <a:extLst>
              <a:ext uri="{FF2B5EF4-FFF2-40B4-BE49-F238E27FC236}">
                <a16:creationId xmlns:a16="http://schemas.microsoft.com/office/drawing/2014/main" id="{5240C073-74DD-46A3-BDAC-DB889060B755}"/>
              </a:ext>
            </a:extLst>
          </p:cNvPr>
          <p:cNvSpPr>
            <a:spLocks noGrp="1"/>
          </p:cNvSpPr>
          <p:nvPr>
            <p:ph idx="1"/>
          </p:nvPr>
        </p:nvSpPr>
        <p:spPr>
          <a:xfrm>
            <a:off x="0" y="1201351"/>
            <a:ext cx="9430304" cy="5347729"/>
          </a:xfrm>
        </p:spPr>
        <p:txBody>
          <a:bodyPr>
            <a:normAutofit fontScale="85000" lnSpcReduction="20000"/>
          </a:bodyPr>
          <a:lstStyle/>
          <a:p>
            <a:r>
              <a:rPr lang="en-US" sz="2400" b="1" dirty="0"/>
              <a:t>How do a Relying Party and an Identity Provider know that they’re in the </a:t>
            </a:r>
            <a:br>
              <a:rPr lang="en-US" sz="2400" b="1" dirty="0"/>
            </a:br>
            <a:r>
              <a:rPr lang="en-US" sz="2400" b="1" dirty="0"/>
              <a:t>same federation?</a:t>
            </a:r>
          </a:p>
          <a:p>
            <a:pPr marL="630238" lvl="1" indent="-287338">
              <a:spcAft>
                <a:spcPts val="1200"/>
              </a:spcAft>
              <a:buClr>
                <a:srgbClr val="5438DC"/>
              </a:buClr>
              <a:buFont typeface="Arial" panose="020B0604020202020204" pitchFamily="34" charset="0"/>
              <a:buChar char="•"/>
            </a:pPr>
            <a:r>
              <a:rPr lang="en-US" sz="2400" dirty="0"/>
              <a:t>Important for trust, liability, accountability, and reliability</a:t>
            </a:r>
          </a:p>
          <a:p>
            <a:r>
              <a:rPr lang="en-US" sz="2400" b="1" dirty="0"/>
              <a:t>Shibboleth/SAML approach:</a:t>
            </a:r>
          </a:p>
          <a:p>
            <a:pPr marL="630238" lvl="1" indent="-287338">
              <a:spcAft>
                <a:spcPts val="1200"/>
              </a:spcAft>
              <a:buClr>
                <a:srgbClr val="5438DC"/>
              </a:buClr>
              <a:buFont typeface="Arial" panose="020B0604020202020204" pitchFamily="34" charset="0"/>
              <a:buChar char="•"/>
            </a:pPr>
            <a:r>
              <a:rPr lang="en-US" sz="2400" dirty="0"/>
              <a:t>Federation Operator polls participants for their metadata, concatenates it </a:t>
            </a:r>
            <a:br>
              <a:rPr lang="en-US" sz="2400" dirty="0"/>
            </a:br>
            <a:r>
              <a:rPr lang="en-US" sz="2400" dirty="0"/>
              <a:t>into a huge flat file, and distributes it to all nightly</a:t>
            </a:r>
          </a:p>
          <a:p>
            <a:pPr marL="630238" lvl="1" indent="-287338">
              <a:spcBef>
                <a:spcPts val="0"/>
              </a:spcBef>
              <a:spcAft>
                <a:spcPts val="1200"/>
              </a:spcAft>
              <a:buClr>
                <a:srgbClr val="5438DC"/>
              </a:buClr>
              <a:buFont typeface="Arial" panose="020B0604020202020204" pitchFamily="34" charset="0"/>
              <a:buChar char="•"/>
            </a:pPr>
            <a:r>
              <a:rPr lang="en-US" sz="2400" dirty="0"/>
              <a:t>In production use, but brittle and not scalable</a:t>
            </a:r>
          </a:p>
          <a:p>
            <a:pPr marL="1307034" lvl="3" indent="-365760">
              <a:buClr>
                <a:schemeClr val="bg2">
                  <a:lumMod val="50000"/>
                </a:schemeClr>
              </a:buClr>
              <a:buFont typeface="Wingdings" pitchFamily="2" charset="2"/>
              <a:buChar char="§"/>
            </a:pPr>
            <a:r>
              <a:rPr lang="en-US" sz="2400" dirty="0"/>
              <a:t>SAML world developing </a:t>
            </a:r>
            <a:r>
              <a:rPr lang="en-US" sz="2400" dirty="0">
                <a:hlinkClick r:id="rId3">
                  <a:extLst>
                    <a:ext uri="{A12FA001-AC4F-418D-AE19-62706E023703}">
                      <ahyp:hlinkClr xmlns:ahyp="http://schemas.microsoft.com/office/drawing/2018/hyperlinkcolor" val="tx"/>
                    </a:ext>
                  </a:extLst>
                </a:hlinkClick>
              </a:rPr>
              <a:t>Metadata Query</a:t>
            </a:r>
            <a:r>
              <a:rPr lang="en-US" sz="2400" dirty="0"/>
              <a:t> protocol to try to move away from this</a:t>
            </a:r>
          </a:p>
          <a:p>
            <a:pPr marL="1307034" lvl="3" indent="-365760">
              <a:buClr>
                <a:schemeClr val="bg2">
                  <a:lumMod val="50000"/>
                </a:schemeClr>
              </a:buClr>
              <a:buFont typeface="Wingdings" pitchFamily="2" charset="2"/>
              <a:buChar char="§"/>
            </a:pPr>
            <a:endParaRPr lang="en-US" sz="2100" dirty="0"/>
          </a:p>
          <a:p>
            <a:r>
              <a:rPr lang="en-US" sz="2400" b="1" dirty="0"/>
              <a:t>New OpenID Connect Federation approach:</a:t>
            </a:r>
          </a:p>
          <a:p>
            <a:pPr marL="630238" lvl="1" indent="-287338">
              <a:spcAft>
                <a:spcPts val="1200"/>
              </a:spcAft>
              <a:buClr>
                <a:srgbClr val="5438DC"/>
              </a:buClr>
              <a:buFont typeface="Arial" panose="020B0604020202020204" pitchFamily="34" charset="0"/>
              <a:buChar char="•"/>
            </a:pPr>
            <a:r>
              <a:rPr lang="en-US" sz="2400" dirty="0"/>
              <a:t>Hierarchical metadata:</a:t>
            </a:r>
          </a:p>
          <a:p>
            <a:pPr marL="1307034" lvl="3" indent="-365760">
              <a:buClr>
                <a:schemeClr val="bg2">
                  <a:lumMod val="50000"/>
                </a:schemeClr>
              </a:buClr>
              <a:buFont typeface="Wingdings" pitchFamily="2" charset="2"/>
              <a:buChar char="§"/>
            </a:pPr>
            <a:r>
              <a:rPr lang="en-US" sz="2400" dirty="0"/>
              <a:t>Organizations publish metadata about themselves</a:t>
            </a:r>
          </a:p>
          <a:p>
            <a:pPr marL="1307034" lvl="3" indent="-365760">
              <a:buClr>
                <a:schemeClr val="bg2">
                  <a:lumMod val="50000"/>
                </a:schemeClr>
              </a:buClr>
              <a:buFont typeface="Wingdings" pitchFamily="2" charset="2"/>
              <a:buChar char="§"/>
            </a:pPr>
            <a:r>
              <a:rPr lang="en-US" sz="2400" dirty="0"/>
              <a:t>Federation Operators publish metadata about orgs</a:t>
            </a:r>
          </a:p>
          <a:p>
            <a:pPr marL="1307034" lvl="3" indent="-365760">
              <a:buClr>
                <a:schemeClr val="bg2">
                  <a:lumMod val="50000"/>
                </a:schemeClr>
              </a:buClr>
              <a:buFont typeface="Wingdings" pitchFamily="2" charset="2"/>
              <a:buChar char="§"/>
            </a:pPr>
            <a:endParaRPr lang="en-US" sz="2400" dirty="0"/>
          </a:p>
          <a:p>
            <a:pPr marL="630238" lvl="1" indent="-287338">
              <a:spcBef>
                <a:spcPts val="0"/>
              </a:spcBef>
              <a:spcAft>
                <a:spcPts val="1200"/>
              </a:spcAft>
              <a:buClr>
                <a:srgbClr val="5438DC"/>
              </a:buClr>
              <a:buFont typeface="Arial" panose="020B0604020202020204" pitchFamily="34" charset="0"/>
              <a:buChar char="•"/>
            </a:pPr>
            <a:r>
              <a:rPr lang="en-US" sz="2400" dirty="0"/>
              <a:t>Scalable, maintainable</a:t>
            </a:r>
          </a:p>
        </p:txBody>
      </p:sp>
      <p:pic>
        <p:nvPicPr>
          <p:cNvPr id="5" name="Picture 9">
            <a:extLst>
              <a:ext uri="{FF2B5EF4-FFF2-40B4-BE49-F238E27FC236}">
                <a16:creationId xmlns:a16="http://schemas.microsoft.com/office/drawing/2014/main" id="{6F689DA7-CDFE-463E-8C0A-3AB3D71E1ED7}"/>
              </a:ext>
            </a:extLst>
          </p:cNvPr>
          <p:cNvPicPr/>
          <p:nvPr/>
        </p:nvPicPr>
        <p:blipFill>
          <a:blip r:embed="rId4">
            <a:extLst>
              <a:ext uri="{96DAC541-7B7A-43D3-8B79-37D633B846F1}">
                <asvg:svgBlip xmlns:asvg="http://schemas.microsoft.com/office/drawing/2016/SVG/main" r:embed="rId5"/>
              </a:ext>
            </a:extLst>
          </a:blip>
          <a:srcRect/>
          <a:stretch/>
        </p:blipFill>
        <p:spPr>
          <a:xfrm>
            <a:off x="9457037" y="2324585"/>
            <a:ext cx="2364263" cy="642555"/>
          </a:xfrm>
          <a:prstGeom prst="rect">
            <a:avLst/>
          </a:prstGeom>
        </p:spPr>
      </p:pic>
      <p:grpSp>
        <p:nvGrpSpPr>
          <p:cNvPr id="9" name="Group 8">
            <a:extLst>
              <a:ext uri="{FF2B5EF4-FFF2-40B4-BE49-F238E27FC236}">
                <a16:creationId xmlns:a16="http://schemas.microsoft.com/office/drawing/2014/main" id="{7B44D269-A319-4EF2-AD59-F83CFCC53A0E}"/>
              </a:ext>
            </a:extLst>
          </p:cNvPr>
          <p:cNvGrpSpPr/>
          <p:nvPr/>
        </p:nvGrpSpPr>
        <p:grpSpPr>
          <a:xfrm>
            <a:off x="9119292" y="4191984"/>
            <a:ext cx="2891476" cy="1260301"/>
            <a:chOff x="9226386" y="4366144"/>
            <a:chExt cx="2891476" cy="1260301"/>
          </a:xfrm>
        </p:grpSpPr>
        <p:pic>
          <p:nvPicPr>
            <p:cNvPr id="7" name="Picture 2" descr="Big OpenID Logo with Text">
              <a:extLst>
                <a:ext uri="{FF2B5EF4-FFF2-40B4-BE49-F238E27FC236}">
                  <a16:creationId xmlns:a16="http://schemas.microsoft.com/office/drawing/2014/main" id="{6231A081-E0E9-4799-8FA1-638265924D7F}"/>
                </a:ext>
              </a:extLst>
            </p:cNvPr>
            <p:cNvPicPr/>
            <p:nvPr/>
          </p:nvPicPr>
          <p:blipFill>
            <a:blip r:embed="rId6">
              <a:extLst>
                <a:ext uri="{28A0092B-C50C-407E-A947-70E740481C1C}">
                  <a14:useLocalDpi xmlns:a14="http://schemas.microsoft.com/office/drawing/2010/main" val="0"/>
                </a:ext>
              </a:extLst>
            </a:blip>
            <a:srcRect/>
            <a:stretch>
              <a:fillRect/>
            </a:stretch>
          </p:blipFill>
          <p:spPr bwMode="auto">
            <a:xfrm>
              <a:off x="9226386" y="4366144"/>
              <a:ext cx="2798839" cy="1012555"/>
            </a:xfrm>
            <a:prstGeom prst="rect">
              <a:avLst/>
            </a:prstGeom>
            <a:noFill/>
            <a:extLst>
              <a:ext uri="{909E8E84-426E-40DD-AFC4-6F175D3DCCD1}">
                <a14:hiddenFill xmlns:a14="http://schemas.microsoft.com/office/drawing/2010/main">
                  <a:solidFill>
                    <a:srgbClr val="FFFFFF"/>
                  </a:solidFill>
                </a14:hiddenFill>
              </a:ext>
            </a:extLst>
          </p:spPr>
        </p:pic>
        <p:sp>
          <p:nvSpPr>
            <p:cNvPr id="8" name="Content Placeholder 3">
              <a:extLst>
                <a:ext uri="{FF2B5EF4-FFF2-40B4-BE49-F238E27FC236}">
                  <a16:creationId xmlns:a16="http://schemas.microsoft.com/office/drawing/2014/main" id="{09ABE803-D912-4A2E-AC1E-033BD57D1F70}"/>
                </a:ext>
              </a:extLst>
            </p:cNvPr>
            <p:cNvSpPr txBox="1"/>
            <p:nvPr/>
          </p:nvSpPr>
          <p:spPr bwMode="auto">
            <a:xfrm>
              <a:off x="10224006" y="4988125"/>
              <a:ext cx="1893856" cy="638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6" tIns="45718" rIns="91436" bIns="45718" numCol="1" anchor="t" anchorCtr="0" compatLnSpc="1">
              <a:prstTxWarp prst="textNoShape">
                <a:avLst/>
              </a:prstTxWarp>
            </a:bodyPr>
            <a:lstStyle>
              <a:lvl1pPr marL="347125" algn="l" defTabSz="607469" rtl="0" eaLnBrk="1" fontAlgn="base" hangingPunct="1">
                <a:spcBef>
                  <a:spcPct val="20000"/>
                </a:spcBef>
                <a:spcAft>
                  <a:spcPct val="0"/>
                </a:spcAft>
                <a:buFont typeface="Wingdings" pitchFamily="2" charset="2"/>
                <a:tabLst>
                  <a:tab pos="1062540" algn="l"/>
                </a:tabLst>
                <a:defRPr sz="2667" kern="1200" baseline="0">
                  <a:solidFill>
                    <a:srgbClr val="00163F"/>
                  </a:solidFill>
                  <a:latin typeface="Arial" panose="020B0604020202020204" pitchFamily="34" charset="0"/>
                  <a:ea typeface="ＭＳ Ｐゴシック" charset="0"/>
                  <a:cs typeface="Helvetica Neue Light"/>
                </a:defRPr>
              </a:lvl1pPr>
              <a:lvl2pPr marL="1024441" algn="l" defTabSz="607469" rtl="0" eaLnBrk="1" fontAlgn="base" hangingPunct="1">
                <a:spcBef>
                  <a:spcPct val="20000"/>
                </a:spcBef>
                <a:spcAft>
                  <a:spcPct val="0"/>
                </a:spcAft>
                <a:buFont typeface="Arial" panose="020B0604020202020204" pitchFamily="34" charset="0"/>
                <a:defRPr kern="1200" baseline="0">
                  <a:solidFill>
                    <a:srgbClr val="00163F"/>
                  </a:solidFill>
                  <a:latin typeface="Arial" panose="020B0604020202020204" pitchFamily="34" charset="0"/>
                  <a:ea typeface="ＭＳ Ｐゴシック" charset="0"/>
                  <a:cs typeface="Helvetica Neue Light"/>
                </a:defRPr>
              </a:lvl2pPr>
              <a:lvl3pPr marL="1494329" algn="l" defTabSz="607469" rtl="0" eaLnBrk="1" fontAlgn="base" hangingPunct="1">
                <a:spcBef>
                  <a:spcPct val="20000"/>
                </a:spcBef>
                <a:spcAft>
                  <a:spcPct val="0"/>
                </a:spcAft>
                <a:buSzPct val="100000"/>
                <a:buFont typeface="Lucida Grande" panose="020B0600040502020204" pitchFamily="34" charset="0"/>
                <a:defRPr sz="2133" kern="1200" baseline="0">
                  <a:solidFill>
                    <a:srgbClr val="00163F"/>
                  </a:solidFill>
                  <a:latin typeface="Arial" panose="020B0604020202020204" pitchFamily="34" charset="0"/>
                  <a:ea typeface="ＭＳ Ｐゴシック" charset="0"/>
                  <a:cs typeface="Helvetica Neue Light"/>
                </a:defRPr>
              </a:lvl3pPr>
              <a:lvl4pPr marL="1826638" algn="l" defTabSz="607469" rtl="0" eaLnBrk="1" fontAlgn="base" hangingPunct="1">
                <a:spcBef>
                  <a:spcPct val="20000"/>
                </a:spcBef>
                <a:spcAft>
                  <a:spcPct val="0"/>
                </a:spcAft>
                <a:buFont typeface="Lucida Grande" panose="020B0600040502020204" pitchFamily="34" charset="0"/>
                <a:defRPr sz="1867" kern="1200" baseline="0">
                  <a:solidFill>
                    <a:srgbClr val="00163F"/>
                  </a:solidFill>
                  <a:latin typeface="Arial" panose="020B0604020202020204" pitchFamily="34" charset="0"/>
                  <a:ea typeface="ＭＳ Ｐゴシック" charset="0"/>
                  <a:cs typeface="Helvetica Neue Light"/>
                </a:defRPr>
              </a:lvl4pPr>
              <a:lvl5pPr marL="2436223" algn="l" defTabSz="607469" rtl="0" eaLnBrk="1" fontAlgn="base" hangingPunct="1">
                <a:spcBef>
                  <a:spcPct val="20000"/>
                </a:spcBef>
                <a:spcAft>
                  <a:spcPct val="0"/>
                </a:spcAft>
                <a:buFont typeface="Arial" panose="020B0604020202020204" pitchFamily="34" charset="0"/>
                <a:defRPr sz="1867" kern="1200" baseline="0">
                  <a:solidFill>
                    <a:srgbClr val="00163F"/>
                  </a:solidFill>
                  <a:latin typeface="Arial" panose="020B0604020202020204" pitchFamily="34" charset="0"/>
                  <a:ea typeface="ＭＳ Ｐゴシック" charset="0"/>
                  <a:cs typeface="Helvetica Neue Light"/>
                </a:defRPr>
              </a:lvl5pPr>
              <a:lvl6pPr marL="3352548" indent="-304776" algn="l" defTabSz="609555" rtl="0" eaLnBrk="1" latinLnBrk="0" hangingPunct="1">
                <a:spcBef>
                  <a:spcPct val="20000"/>
                </a:spcBef>
                <a:buFont typeface="Arial"/>
                <a:buChar char="•"/>
                <a:defRPr sz="2667" kern="1200">
                  <a:solidFill>
                    <a:schemeClr val="tx1"/>
                  </a:solidFill>
                  <a:latin typeface="+mn-lt"/>
                  <a:ea typeface="+mn-ea"/>
                  <a:cs typeface="+mn-cs"/>
                </a:defRPr>
              </a:lvl6pPr>
              <a:lvl7pPr marL="3962104" indent="-304776" algn="l" defTabSz="609555" rtl="0" eaLnBrk="1" latinLnBrk="0" hangingPunct="1">
                <a:spcBef>
                  <a:spcPct val="20000"/>
                </a:spcBef>
                <a:buFont typeface="Arial"/>
                <a:buChar char="•"/>
                <a:defRPr sz="2667" kern="1200">
                  <a:solidFill>
                    <a:schemeClr val="tx1"/>
                  </a:solidFill>
                  <a:latin typeface="+mn-lt"/>
                  <a:ea typeface="+mn-ea"/>
                  <a:cs typeface="+mn-cs"/>
                </a:defRPr>
              </a:lvl7pPr>
              <a:lvl8pPr marL="4571658" indent="-304776" algn="l" defTabSz="609555" rtl="0" eaLnBrk="1" latinLnBrk="0" hangingPunct="1">
                <a:spcBef>
                  <a:spcPct val="20000"/>
                </a:spcBef>
                <a:buFont typeface="Arial"/>
                <a:buChar char="•"/>
                <a:defRPr sz="2667" kern="1200">
                  <a:solidFill>
                    <a:schemeClr val="tx1"/>
                  </a:solidFill>
                  <a:latin typeface="+mn-lt"/>
                  <a:ea typeface="+mn-ea"/>
                  <a:cs typeface="+mn-cs"/>
                </a:defRPr>
              </a:lvl8pPr>
              <a:lvl9pPr marL="5181212" indent="-304776" algn="l" defTabSz="609555" rtl="0" eaLnBrk="1" latinLnBrk="0" hangingPunct="1">
                <a:spcBef>
                  <a:spcPct val="20000"/>
                </a:spcBef>
                <a:buFont typeface="Arial"/>
                <a:buChar char="•"/>
                <a:defRPr sz="2667" kern="1200">
                  <a:solidFill>
                    <a:schemeClr val="tx1"/>
                  </a:solidFill>
                  <a:latin typeface="+mn-lt"/>
                  <a:ea typeface="+mn-ea"/>
                  <a:cs typeface="+mn-cs"/>
                </a:defRPr>
              </a:lvl9pPr>
            </a:lstStyle>
            <a:p>
              <a:pPr marL="0"/>
              <a:r>
                <a:rPr lang="en-US" sz="3400" dirty="0">
                  <a:solidFill>
                    <a:srgbClr val="231F20"/>
                  </a:solidFill>
                </a:rPr>
                <a:t>Connect</a:t>
              </a:r>
            </a:p>
          </p:txBody>
        </p:sp>
      </p:grpSp>
    </p:spTree>
    <p:extLst>
      <p:ext uri="{BB962C8B-B14F-4D97-AF65-F5344CB8AC3E}">
        <p14:creationId xmlns:p14="http://schemas.microsoft.com/office/powerpoint/2010/main" val="1685638167"/>
      </p:ext>
    </p:extLst>
  </p:cSld>
  <p:clrMapOvr>
    <a:masterClrMapping/>
  </p:clrMapOvr>
  <p:transition spd="slow">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FD0F41-D7EC-4327-898D-EB063DA50AE1}"/>
              </a:ext>
            </a:extLst>
          </p:cNvPr>
          <p:cNvSpPr>
            <a:spLocks noGrp="1"/>
          </p:cNvSpPr>
          <p:nvPr>
            <p:ph type="title"/>
          </p:nvPr>
        </p:nvSpPr>
        <p:spPr/>
        <p:txBody>
          <a:bodyPr/>
          <a:lstStyle/>
          <a:p>
            <a:r>
              <a:rPr lang="en-US" dirty="0"/>
              <a:t>Use of Hierarchical Metadata</a:t>
            </a:r>
          </a:p>
        </p:txBody>
      </p:sp>
      <p:sp>
        <p:nvSpPr>
          <p:cNvPr id="3" name="Content Placeholder 2">
            <a:extLst>
              <a:ext uri="{FF2B5EF4-FFF2-40B4-BE49-F238E27FC236}">
                <a16:creationId xmlns:a16="http://schemas.microsoft.com/office/drawing/2014/main" id="{67BB7612-F5F3-4540-9143-098DF1A04CF2}"/>
              </a:ext>
            </a:extLst>
          </p:cNvPr>
          <p:cNvSpPr>
            <a:spLocks noGrp="1"/>
          </p:cNvSpPr>
          <p:nvPr>
            <p:ph idx="1"/>
          </p:nvPr>
        </p:nvSpPr>
        <p:spPr>
          <a:xfrm>
            <a:off x="-1" y="1201351"/>
            <a:ext cx="12192000" cy="4861698"/>
          </a:xfrm>
        </p:spPr>
        <p:txBody>
          <a:bodyPr>
            <a:normAutofit fontScale="92500" lnSpcReduction="10000"/>
          </a:bodyPr>
          <a:lstStyle/>
          <a:p>
            <a:pPr>
              <a:spcAft>
                <a:spcPts val="1200"/>
              </a:spcAft>
            </a:pPr>
            <a:r>
              <a:rPr lang="en-US" sz="2400" b="1" dirty="0"/>
              <a:t>Hierarchical metadata is an online graph data structure </a:t>
            </a:r>
          </a:p>
          <a:p>
            <a:pPr>
              <a:spcAft>
                <a:spcPts val="1200"/>
              </a:spcAft>
            </a:pPr>
            <a:r>
              <a:rPr lang="en-US" sz="2400" b="1" dirty="0"/>
              <a:t>Each federation participant publishes self-signed metadata about itself</a:t>
            </a:r>
          </a:p>
          <a:p>
            <a:pPr>
              <a:spcAft>
                <a:spcPts val="1200"/>
              </a:spcAft>
            </a:pPr>
            <a:r>
              <a:rPr lang="en-US" sz="2400" b="1" dirty="0"/>
              <a:t>Leaf members are at bottom of trust hierarchy</a:t>
            </a:r>
          </a:p>
          <a:p>
            <a:pPr marL="630238" lvl="1" indent="-287338">
              <a:spcAft>
                <a:spcPts val="1200"/>
              </a:spcAft>
              <a:buClr>
                <a:srgbClr val="5438DC"/>
              </a:buClr>
              <a:buFont typeface="Arial" panose="020B0604020202020204" pitchFamily="34" charset="0"/>
              <a:buChar char="•"/>
            </a:pPr>
            <a:r>
              <a:rPr lang="en-US" sz="2400" dirty="0"/>
              <a:t>Relying Parties</a:t>
            </a:r>
          </a:p>
          <a:p>
            <a:pPr marL="630238" lvl="1" indent="-287338">
              <a:spcAft>
                <a:spcPts val="1200"/>
              </a:spcAft>
              <a:buClr>
                <a:srgbClr val="5438DC"/>
              </a:buClr>
              <a:buFont typeface="Arial" panose="020B0604020202020204" pitchFamily="34" charset="0"/>
              <a:buChar char="•"/>
            </a:pPr>
            <a:r>
              <a:rPr lang="en-US" sz="2400" dirty="0"/>
              <a:t>Identity Providers</a:t>
            </a:r>
          </a:p>
          <a:p>
            <a:pPr>
              <a:spcAft>
                <a:spcPts val="1200"/>
              </a:spcAft>
            </a:pPr>
            <a:r>
              <a:rPr lang="en-US" sz="2400" b="1" dirty="0"/>
              <a:t>Organizations publish signed metadata about the members that belong to them</a:t>
            </a:r>
          </a:p>
          <a:p>
            <a:pPr marL="630238" lvl="1" indent="-287338">
              <a:spcAft>
                <a:spcPts val="1200"/>
              </a:spcAft>
              <a:buClr>
                <a:srgbClr val="5438DC"/>
              </a:buClr>
              <a:buFont typeface="Arial" panose="020B0604020202020204" pitchFamily="34" charset="0"/>
              <a:buChar char="•"/>
            </a:pPr>
            <a:r>
              <a:rPr lang="en-US" sz="2400" dirty="0"/>
              <a:t>Orgs may be multi-tiered, such as for departments within a university</a:t>
            </a:r>
          </a:p>
          <a:p>
            <a:pPr>
              <a:spcAft>
                <a:spcPts val="1200"/>
              </a:spcAft>
            </a:pPr>
            <a:r>
              <a:rPr lang="en-US" sz="2400" b="1" dirty="0"/>
              <a:t>Federation operators publish signed metadata about orgs</a:t>
            </a:r>
          </a:p>
          <a:p>
            <a:pPr>
              <a:spcAft>
                <a:spcPts val="1200"/>
              </a:spcAft>
            </a:pPr>
            <a:r>
              <a:rPr lang="en-US" sz="2400" b="1" dirty="0"/>
              <a:t>Inter-federations publish signed metadata about federations</a:t>
            </a:r>
          </a:p>
        </p:txBody>
      </p:sp>
    </p:spTree>
    <p:extLst>
      <p:ext uri="{BB962C8B-B14F-4D97-AF65-F5344CB8AC3E}">
        <p14:creationId xmlns:p14="http://schemas.microsoft.com/office/powerpoint/2010/main" val="3236479829"/>
      </p:ext>
    </p:extLst>
  </p:cSld>
  <p:clrMapOvr>
    <a:masterClrMapping/>
  </p:clrMapOvr>
  <p:transition spd="slow">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C4CA42A-A8E2-4A9D-9F6E-4A74D9B79A78}"/>
              </a:ext>
            </a:extLst>
          </p:cNvPr>
          <p:cNvSpPr/>
          <p:nvPr/>
        </p:nvSpPr>
        <p:spPr bwMode="auto">
          <a:xfrm>
            <a:off x="7162800" y="0"/>
            <a:ext cx="5029200" cy="685800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3" name="Content Placeholder 2">
            <a:extLst>
              <a:ext uri="{FF2B5EF4-FFF2-40B4-BE49-F238E27FC236}">
                <a16:creationId xmlns:a16="http://schemas.microsoft.com/office/drawing/2014/main" id="{3D8584C9-548E-4A9B-BFF5-1A698EC89F34}"/>
              </a:ext>
            </a:extLst>
          </p:cNvPr>
          <p:cNvSpPr>
            <a:spLocks noGrp="1"/>
          </p:cNvSpPr>
          <p:nvPr>
            <p:ph idx="1"/>
          </p:nvPr>
        </p:nvSpPr>
        <p:spPr>
          <a:xfrm>
            <a:off x="0" y="1201352"/>
            <a:ext cx="5535828" cy="4455296"/>
          </a:xfrm>
        </p:spPr>
        <p:txBody>
          <a:bodyPr wrap="square">
            <a:normAutofit/>
          </a:bodyPr>
          <a:lstStyle/>
          <a:p>
            <a:pPr marL="690025" indent="-342900">
              <a:spcAft>
                <a:spcPts val="1200"/>
              </a:spcAft>
              <a:buFont typeface="Arial" panose="020B0604020202020204" pitchFamily="34" charset="0"/>
              <a:buChar char="•"/>
            </a:pPr>
            <a:r>
              <a:rPr lang="en-US" sz="2400" dirty="0"/>
              <a:t>Participants follow metadata trust chains from leaves up to common roots, verifying signatures</a:t>
            </a:r>
          </a:p>
          <a:p>
            <a:pPr marL="690025" indent="-342900">
              <a:spcAft>
                <a:spcPts val="1200"/>
              </a:spcAft>
              <a:buFont typeface="Arial" panose="020B0604020202020204" pitchFamily="34" charset="0"/>
              <a:buChar char="•"/>
            </a:pPr>
            <a:r>
              <a:rPr lang="en-US" sz="2400" dirty="0"/>
              <a:t>Participants are members of a federation if a common trusted root is found</a:t>
            </a:r>
          </a:p>
          <a:p>
            <a:pPr marL="690025" indent="-342900">
              <a:spcAft>
                <a:spcPts val="1200"/>
              </a:spcAft>
              <a:buFont typeface="Arial" panose="020B0604020202020204" pitchFamily="34" charset="0"/>
              <a:buChar char="•"/>
            </a:pPr>
            <a:r>
              <a:rPr lang="en-US" sz="2400" dirty="0"/>
              <a:t>Participants can be members of multiple federations</a:t>
            </a:r>
          </a:p>
        </p:txBody>
      </p:sp>
      <p:sp>
        <p:nvSpPr>
          <p:cNvPr id="17" name="Circle">
            <a:extLst>
              <a:ext uri="{FF2B5EF4-FFF2-40B4-BE49-F238E27FC236}">
                <a16:creationId xmlns:a16="http://schemas.microsoft.com/office/drawing/2014/main" id="{E190C41A-9266-47B1-9261-F3A99A2C8336}"/>
              </a:ext>
            </a:extLst>
          </p:cNvPr>
          <p:cNvSpPr/>
          <p:nvPr/>
        </p:nvSpPr>
        <p:spPr>
          <a:xfrm>
            <a:off x="7797764" y="2153046"/>
            <a:ext cx="744206" cy="745084"/>
          </a:xfrm>
          <a:prstGeom prst="ellipse">
            <a:avLst/>
          </a:prstGeom>
          <a:solidFill>
            <a:schemeClr val="accent4">
              <a:hueOff val="-461056"/>
              <a:satOff val="4338"/>
              <a:lumOff val="-10225"/>
            </a:schemeClr>
          </a:solidFill>
          <a:ln w="12700">
            <a:miter lim="400000"/>
          </a:ln>
        </p:spPr>
        <p:txBody>
          <a:bodyPr lIns="50800" tIns="50800" rIns="50800" bIns="50800" anchor="ctr"/>
          <a:lstStyle/>
          <a:p>
            <a:pPr>
              <a:defRPr sz="2200" b="0">
                <a:solidFill>
                  <a:srgbClr val="FFFFFF"/>
                </a:solidFill>
                <a:latin typeface="+mn-lt"/>
                <a:ea typeface="+mn-ea"/>
                <a:cs typeface="+mn-cs"/>
                <a:sym typeface="Helvetica Neue Medium"/>
              </a:defRPr>
            </a:pPr>
            <a:endParaRPr dirty="0"/>
          </a:p>
        </p:txBody>
      </p:sp>
      <p:sp>
        <p:nvSpPr>
          <p:cNvPr id="19" name="Leaf">
            <a:extLst>
              <a:ext uri="{FF2B5EF4-FFF2-40B4-BE49-F238E27FC236}">
                <a16:creationId xmlns:a16="http://schemas.microsoft.com/office/drawing/2014/main" id="{87DD1F3A-D021-4B4D-B833-1E4C4DCE195A}"/>
              </a:ext>
            </a:extLst>
          </p:cNvPr>
          <p:cNvSpPr/>
          <p:nvPr/>
        </p:nvSpPr>
        <p:spPr>
          <a:xfrm>
            <a:off x="7754772" y="5272655"/>
            <a:ext cx="846666" cy="985865"/>
          </a:xfrm>
          <a:custGeom>
            <a:avLst/>
            <a:gdLst/>
            <a:ahLst/>
            <a:cxnLst>
              <a:cxn ang="0">
                <a:pos x="wd2" y="hd2"/>
              </a:cxn>
              <a:cxn ang="5400000">
                <a:pos x="wd2" y="hd2"/>
              </a:cxn>
              <a:cxn ang="10800000">
                <a:pos x="wd2" y="hd2"/>
              </a:cxn>
              <a:cxn ang="16200000">
                <a:pos x="wd2" y="hd2"/>
              </a:cxn>
            </a:cxnLst>
            <a:rect l="0" t="0" r="r" b="b"/>
            <a:pathLst>
              <a:path w="21600" h="21407" extrusionOk="0">
                <a:moveTo>
                  <a:pt x="10253" y="0"/>
                </a:moveTo>
                <a:cubicBezTo>
                  <a:pt x="10253" y="0"/>
                  <a:pt x="10166" y="1002"/>
                  <a:pt x="9581" y="1910"/>
                </a:cubicBezTo>
                <a:cubicBezTo>
                  <a:pt x="8875" y="3004"/>
                  <a:pt x="9056" y="4664"/>
                  <a:pt x="9056" y="4664"/>
                </a:cubicBezTo>
                <a:cubicBezTo>
                  <a:pt x="9056" y="4664"/>
                  <a:pt x="8708" y="4636"/>
                  <a:pt x="8359" y="4514"/>
                </a:cubicBezTo>
                <a:cubicBezTo>
                  <a:pt x="7930" y="4364"/>
                  <a:pt x="7529" y="4107"/>
                  <a:pt x="7529" y="4107"/>
                </a:cubicBezTo>
                <a:cubicBezTo>
                  <a:pt x="7529" y="4107"/>
                  <a:pt x="7573" y="5424"/>
                  <a:pt x="8219" y="6395"/>
                </a:cubicBezTo>
                <a:cubicBezTo>
                  <a:pt x="8820" y="7299"/>
                  <a:pt x="9798" y="8005"/>
                  <a:pt x="9294" y="8349"/>
                </a:cubicBezTo>
                <a:cubicBezTo>
                  <a:pt x="8790" y="8692"/>
                  <a:pt x="7681" y="7576"/>
                  <a:pt x="7681" y="7576"/>
                </a:cubicBezTo>
                <a:lnTo>
                  <a:pt x="7553" y="7890"/>
                </a:lnTo>
                <a:lnTo>
                  <a:pt x="6142" y="6845"/>
                </a:lnTo>
                <a:cubicBezTo>
                  <a:pt x="6142" y="6845"/>
                  <a:pt x="6026" y="8004"/>
                  <a:pt x="6455" y="8541"/>
                </a:cubicBezTo>
                <a:cubicBezTo>
                  <a:pt x="6259" y="8541"/>
                  <a:pt x="6151" y="8541"/>
                  <a:pt x="6093" y="8541"/>
                </a:cubicBezTo>
                <a:cubicBezTo>
                  <a:pt x="6093" y="8541"/>
                  <a:pt x="6152" y="9936"/>
                  <a:pt x="7488" y="10837"/>
                </a:cubicBezTo>
                <a:cubicBezTo>
                  <a:pt x="8283" y="11373"/>
                  <a:pt x="9672" y="12360"/>
                  <a:pt x="9268" y="12832"/>
                </a:cubicBezTo>
                <a:cubicBezTo>
                  <a:pt x="8865" y="13305"/>
                  <a:pt x="6774" y="11911"/>
                  <a:pt x="6093" y="11009"/>
                </a:cubicBezTo>
                <a:cubicBezTo>
                  <a:pt x="5779" y="11303"/>
                  <a:pt x="5871" y="11889"/>
                  <a:pt x="5871" y="11889"/>
                </a:cubicBezTo>
                <a:cubicBezTo>
                  <a:pt x="5871" y="11889"/>
                  <a:pt x="4605" y="11116"/>
                  <a:pt x="4226" y="10944"/>
                </a:cubicBezTo>
                <a:cubicBezTo>
                  <a:pt x="4100" y="11094"/>
                  <a:pt x="4226" y="11438"/>
                  <a:pt x="4226" y="11438"/>
                </a:cubicBezTo>
                <a:cubicBezTo>
                  <a:pt x="4226" y="11438"/>
                  <a:pt x="3143" y="10902"/>
                  <a:pt x="2185" y="10752"/>
                </a:cubicBezTo>
                <a:cubicBezTo>
                  <a:pt x="1227" y="10602"/>
                  <a:pt x="562" y="10642"/>
                  <a:pt x="0" y="10585"/>
                </a:cubicBezTo>
                <a:cubicBezTo>
                  <a:pt x="50" y="11357"/>
                  <a:pt x="1604" y="12876"/>
                  <a:pt x="4529" y="13928"/>
                </a:cubicBezTo>
                <a:cubicBezTo>
                  <a:pt x="3218" y="14142"/>
                  <a:pt x="2336" y="14035"/>
                  <a:pt x="2336" y="14035"/>
                </a:cubicBezTo>
                <a:cubicBezTo>
                  <a:pt x="2336" y="14035"/>
                  <a:pt x="3545" y="15536"/>
                  <a:pt x="6117" y="15257"/>
                </a:cubicBezTo>
                <a:cubicBezTo>
                  <a:pt x="6016" y="15558"/>
                  <a:pt x="5965" y="15709"/>
                  <a:pt x="5965" y="15709"/>
                </a:cubicBezTo>
                <a:cubicBezTo>
                  <a:pt x="5965" y="15709"/>
                  <a:pt x="8598" y="15184"/>
                  <a:pt x="8589" y="15558"/>
                </a:cubicBezTo>
                <a:cubicBezTo>
                  <a:pt x="8565" y="16460"/>
                  <a:pt x="4808" y="17104"/>
                  <a:pt x="4808" y="17104"/>
                </a:cubicBezTo>
                <a:cubicBezTo>
                  <a:pt x="6245" y="17619"/>
                  <a:pt x="7329" y="17453"/>
                  <a:pt x="7329" y="17453"/>
                </a:cubicBezTo>
                <a:lnTo>
                  <a:pt x="7203" y="17840"/>
                </a:lnTo>
                <a:cubicBezTo>
                  <a:pt x="7203" y="17840"/>
                  <a:pt x="9072" y="17726"/>
                  <a:pt x="10103" y="16589"/>
                </a:cubicBezTo>
                <a:cubicBezTo>
                  <a:pt x="10407" y="16254"/>
                  <a:pt x="10533" y="15685"/>
                  <a:pt x="10980" y="15465"/>
                </a:cubicBezTo>
                <a:cubicBezTo>
                  <a:pt x="11452" y="19909"/>
                  <a:pt x="10436" y="20839"/>
                  <a:pt x="10324" y="21041"/>
                </a:cubicBezTo>
                <a:cubicBezTo>
                  <a:pt x="10210" y="21244"/>
                  <a:pt x="10854" y="21600"/>
                  <a:pt x="10980" y="21278"/>
                </a:cubicBezTo>
                <a:cubicBezTo>
                  <a:pt x="11851" y="19414"/>
                  <a:pt x="11551" y="16261"/>
                  <a:pt x="11489" y="15376"/>
                </a:cubicBezTo>
                <a:cubicBezTo>
                  <a:pt x="11523" y="15378"/>
                  <a:pt x="11558" y="15381"/>
                  <a:pt x="11595" y="15386"/>
                </a:cubicBezTo>
                <a:cubicBezTo>
                  <a:pt x="11835" y="15418"/>
                  <a:pt x="12067" y="15628"/>
                  <a:pt x="12615" y="16482"/>
                </a:cubicBezTo>
                <a:cubicBezTo>
                  <a:pt x="13482" y="17834"/>
                  <a:pt x="15454" y="17598"/>
                  <a:pt x="15538" y="17641"/>
                </a:cubicBezTo>
                <a:cubicBezTo>
                  <a:pt x="15622" y="17684"/>
                  <a:pt x="15573" y="17525"/>
                  <a:pt x="15405" y="17239"/>
                </a:cubicBezTo>
                <a:cubicBezTo>
                  <a:pt x="16262" y="17411"/>
                  <a:pt x="17573" y="17025"/>
                  <a:pt x="18077" y="16696"/>
                </a:cubicBezTo>
                <a:lnTo>
                  <a:pt x="16464" y="16552"/>
                </a:lnTo>
                <a:cubicBezTo>
                  <a:pt x="16464" y="16552"/>
                  <a:pt x="16717" y="16381"/>
                  <a:pt x="16784" y="16224"/>
                </a:cubicBezTo>
                <a:cubicBezTo>
                  <a:pt x="16448" y="16210"/>
                  <a:pt x="15442" y="15952"/>
                  <a:pt x="14717" y="15558"/>
                </a:cubicBezTo>
                <a:cubicBezTo>
                  <a:pt x="14349" y="15359"/>
                  <a:pt x="13657" y="14564"/>
                  <a:pt x="15405" y="14792"/>
                </a:cubicBezTo>
                <a:cubicBezTo>
                  <a:pt x="17153" y="15021"/>
                  <a:pt x="18820" y="14359"/>
                  <a:pt x="18820" y="14359"/>
                </a:cubicBezTo>
                <a:cubicBezTo>
                  <a:pt x="18820" y="14359"/>
                  <a:pt x="18559" y="14195"/>
                  <a:pt x="18283" y="14100"/>
                </a:cubicBezTo>
                <a:cubicBezTo>
                  <a:pt x="20975" y="13326"/>
                  <a:pt x="21600" y="10724"/>
                  <a:pt x="21600" y="10724"/>
                </a:cubicBezTo>
                <a:cubicBezTo>
                  <a:pt x="20688" y="10857"/>
                  <a:pt x="19158" y="11202"/>
                  <a:pt x="19158" y="11202"/>
                </a:cubicBezTo>
                <a:cubicBezTo>
                  <a:pt x="19158" y="11202"/>
                  <a:pt x="19211" y="11033"/>
                  <a:pt x="19226" y="10775"/>
                </a:cubicBezTo>
                <a:cubicBezTo>
                  <a:pt x="18795" y="10769"/>
                  <a:pt x="17258" y="11157"/>
                  <a:pt x="17258" y="11157"/>
                </a:cubicBezTo>
                <a:lnTo>
                  <a:pt x="17328" y="10710"/>
                </a:lnTo>
                <a:cubicBezTo>
                  <a:pt x="17328" y="10710"/>
                  <a:pt x="15673" y="10858"/>
                  <a:pt x="15269" y="11566"/>
                </a:cubicBezTo>
                <a:cubicBezTo>
                  <a:pt x="14866" y="12275"/>
                  <a:pt x="13832" y="13262"/>
                  <a:pt x="13202" y="12832"/>
                </a:cubicBezTo>
                <a:cubicBezTo>
                  <a:pt x="12572" y="12403"/>
                  <a:pt x="15548" y="10515"/>
                  <a:pt x="15548" y="9270"/>
                </a:cubicBezTo>
                <a:cubicBezTo>
                  <a:pt x="15397" y="9270"/>
                  <a:pt x="15088" y="9223"/>
                  <a:pt x="15088" y="9223"/>
                </a:cubicBezTo>
                <a:cubicBezTo>
                  <a:pt x="15088" y="9223"/>
                  <a:pt x="15756" y="7726"/>
                  <a:pt x="15756" y="6502"/>
                </a:cubicBezTo>
                <a:cubicBezTo>
                  <a:pt x="15025" y="6974"/>
                  <a:pt x="13858" y="7747"/>
                  <a:pt x="13858" y="7747"/>
                </a:cubicBezTo>
                <a:lnTo>
                  <a:pt x="13733" y="7382"/>
                </a:lnTo>
                <a:cubicBezTo>
                  <a:pt x="13733" y="7382"/>
                  <a:pt x="12798" y="8455"/>
                  <a:pt x="12420" y="8111"/>
                </a:cubicBezTo>
                <a:cubicBezTo>
                  <a:pt x="12042" y="7768"/>
                  <a:pt x="13817" y="6051"/>
                  <a:pt x="13035" y="3798"/>
                </a:cubicBezTo>
                <a:cubicBezTo>
                  <a:pt x="12584" y="4368"/>
                  <a:pt x="12002" y="4699"/>
                  <a:pt x="12002" y="4699"/>
                </a:cubicBezTo>
                <a:cubicBezTo>
                  <a:pt x="12002" y="4699"/>
                  <a:pt x="12379" y="3198"/>
                  <a:pt x="11220" y="1589"/>
                </a:cubicBezTo>
                <a:cubicBezTo>
                  <a:pt x="10656" y="1052"/>
                  <a:pt x="10253" y="0"/>
                  <a:pt x="10253" y="0"/>
                </a:cubicBezTo>
                <a:close/>
              </a:path>
            </a:pathLst>
          </a:custGeom>
          <a:solidFill>
            <a:srgbClr val="92D050"/>
          </a:solidFill>
          <a:ln w="12700">
            <a:miter lim="400000"/>
          </a:ln>
        </p:spPr>
        <p:txBody>
          <a:bodyPr lIns="50800" tIns="50800" rIns="50800" bIns="50800" anchor="ctr"/>
          <a:lstStyle/>
          <a:p>
            <a:pPr>
              <a:defRPr sz="2200" b="0">
                <a:solidFill>
                  <a:srgbClr val="FFFFFF"/>
                </a:solidFill>
                <a:latin typeface="+mn-lt"/>
                <a:ea typeface="+mn-ea"/>
                <a:cs typeface="+mn-cs"/>
                <a:sym typeface="Helvetica Neue Medium"/>
              </a:defRPr>
            </a:pPr>
            <a:endParaRPr dirty="0"/>
          </a:p>
        </p:txBody>
      </p:sp>
      <p:sp>
        <p:nvSpPr>
          <p:cNvPr id="21" name="Circle">
            <a:extLst>
              <a:ext uri="{FF2B5EF4-FFF2-40B4-BE49-F238E27FC236}">
                <a16:creationId xmlns:a16="http://schemas.microsoft.com/office/drawing/2014/main" id="{0AD30271-161B-4363-AC00-A22E215996C5}"/>
              </a:ext>
            </a:extLst>
          </p:cNvPr>
          <p:cNvSpPr/>
          <p:nvPr/>
        </p:nvSpPr>
        <p:spPr>
          <a:xfrm>
            <a:off x="7797764" y="3712850"/>
            <a:ext cx="744206" cy="745085"/>
          </a:xfrm>
          <a:prstGeom prst="ellipse">
            <a:avLst/>
          </a:prstGeom>
          <a:solidFill>
            <a:schemeClr val="accent4">
              <a:hueOff val="-461056"/>
              <a:satOff val="4338"/>
              <a:lumOff val="-10225"/>
            </a:schemeClr>
          </a:solidFill>
          <a:ln w="12700">
            <a:miter lim="400000"/>
          </a:ln>
        </p:spPr>
        <p:txBody>
          <a:bodyPr lIns="50800" tIns="50800" rIns="50800" bIns="50800" anchor="ctr"/>
          <a:lstStyle/>
          <a:p>
            <a:pPr>
              <a:defRPr sz="2200" b="0">
                <a:solidFill>
                  <a:srgbClr val="FFFFFF"/>
                </a:solidFill>
                <a:latin typeface="+mn-lt"/>
                <a:ea typeface="+mn-ea"/>
                <a:cs typeface="+mn-cs"/>
                <a:sym typeface="Helvetica Neue Medium"/>
              </a:defRPr>
            </a:pPr>
            <a:endParaRPr dirty="0"/>
          </a:p>
        </p:txBody>
      </p:sp>
      <p:sp>
        <p:nvSpPr>
          <p:cNvPr id="23" name="Crown">
            <a:extLst>
              <a:ext uri="{FF2B5EF4-FFF2-40B4-BE49-F238E27FC236}">
                <a16:creationId xmlns:a16="http://schemas.microsoft.com/office/drawing/2014/main" id="{36B110A3-A6DE-40AD-BDC8-543386485BB4}"/>
              </a:ext>
            </a:extLst>
          </p:cNvPr>
          <p:cNvSpPr/>
          <p:nvPr/>
        </p:nvSpPr>
        <p:spPr>
          <a:xfrm>
            <a:off x="7746535" y="593242"/>
            <a:ext cx="846665" cy="745084"/>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10206" y="0"/>
                  <a:pt x="9725" y="547"/>
                  <a:pt x="9725" y="1222"/>
                </a:cubicBezTo>
                <a:cubicBezTo>
                  <a:pt x="9725" y="1729"/>
                  <a:pt x="9996" y="2163"/>
                  <a:pt x="10383" y="2348"/>
                </a:cubicBezTo>
                <a:lnTo>
                  <a:pt x="7244" y="10951"/>
                </a:lnTo>
                <a:cubicBezTo>
                  <a:pt x="7156" y="11239"/>
                  <a:pt x="6826" y="11311"/>
                  <a:pt x="6648" y="11081"/>
                </a:cubicBezTo>
                <a:lnTo>
                  <a:pt x="1891" y="6438"/>
                </a:lnTo>
                <a:cubicBezTo>
                  <a:pt x="2053" y="6225"/>
                  <a:pt x="2151" y="5946"/>
                  <a:pt x="2151" y="5642"/>
                </a:cubicBezTo>
                <a:cubicBezTo>
                  <a:pt x="2151" y="4967"/>
                  <a:pt x="1669" y="4420"/>
                  <a:pt x="1075" y="4420"/>
                </a:cubicBezTo>
                <a:cubicBezTo>
                  <a:pt x="482" y="4420"/>
                  <a:pt x="0" y="4967"/>
                  <a:pt x="0" y="5642"/>
                </a:cubicBezTo>
                <a:cubicBezTo>
                  <a:pt x="0" y="6317"/>
                  <a:pt x="482" y="6864"/>
                  <a:pt x="1075" y="6864"/>
                </a:cubicBezTo>
                <a:cubicBezTo>
                  <a:pt x="1126" y="6864"/>
                  <a:pt x="1174" y="6858"/>
                  <a:pt x="1222" y="6851"/>
                </a:cubicBezTo>
                <a:lnTo>
                  <a:pt x="2938" y="20929"/>
                </a:lnTo>
                <a:cubicBezTo>
                  <a:pt x="2985" y="21312"/>
                  <a:pt x="3274" y="21600"/>
                  <a:pt x="3615" y="21600"/>
                </a:cubicBezTo>
                <a:lnTo>
                  <a:pt x="17987" y="21600"/>
                </a:lnTo>
                <a:cubicBezTo>
                  <a:pt x="18327" y="21600"/>
                  <a:pt x="18616" y="21316"/>
                  <a:pt x="18664" y="20934"/>
                </a:cubicBezTo>
                <a:lnTo>
                  <a:pt x="20378" y="6851"/>
                </a:lnTo>
                <a:cubicBezTo>
                  <a:pt x="20426" y="6858"/>
                  <a:pt x="20475" y="6864"/>
                  <a:pt x="20525" y="6864"/>
                </a:cubicBezTo>
                <a:cubicBezTo>
                  <a:pt x="21118" y="6864"/>
                  <a:pt x="21600" y="6317"/>
                  <a:pt x="21600" y="5642"/>
                </a:cubicBezTo>
                <a:cubicBezTo>
                  <a:pt x="21600" y="4967"/>
                  <a:pt x="21118" y="4420"/>
                  <a:pt x="20525" y="4420"/>
                </a:cubicBezTo>
                <a:cubicBezTo>
                  <a:pt x="19931" y="4420"/>
                  <a:pt x="19449" y="4967"/>
                  <a:pt x="19449" y="5642"/>
                </a:cubicBezTo>
                <a:cubicBezTo>
                  <a:pt x="19449" y="5953"/>
                  <a:pt x="19551" y="6234"/>
                  <a:pt x="19719" y="6450"/>
                </a:cubicBezTo>
                <a:lnTo>
                  <a:pt x="14952" y="11081"/>
                </a:lnTo>
                <a:cubicBezTo>
                  <a:pt x="14772" y="11298"/>
                  <a:pt x="14445" y="11230"/>
                  <a:pt x="14356" y="10951"/>
                </a:cubicBezTo>
                <a:lnTo>
                  <a:pt x="11200" y="2356"/>
                </a:lnTo>
                <a:cubicBezTo>
                  <a:pt x="11596" y="2176"/>
                  <a:pt x="11875" y="1736"/>
                  <a:pt x="11875" y="1222"/>
                </a:cubicBezTo>
                <a:cubicBezTo>
                  <a:pt x="11875" y="547"/>
                  <a:pt x="11394" y="0"/>
                  <a:pt x="10800" y="0"/>
                </a:cubicBezTo>
                <a:close/>
              </a:path>
            </a:pathLst>
          </a:custGeom>
          <a:solidFill>
            <a:srgbClr val="FF0000"/>
          </a:solidFill>
          <a:ln w="12700">
            <a:miter lim="400000"/>
          </a:ln>
        </p:spPr>
        <p:txBody>
          <a:bodyPr lIns="50800" tIns="50800" rIns="50800" bIns="50800" anchor="ctr"/>
          <a:lstStyle/>
          <a:p>
            <a:pPr>
              <a:defRPr sz="2200" b="0">
                <a:solidFill>
                  <a:srgbClr val="FFFFFF"/>
                </a:solidFill>
                <a:latin typeface="+mn-lt"/>
                <a:ea typeface="+mn-ea"/>
                <a:cs typeface="+mn-cs"/>
                <a:sym typeface="Helvetica Neue Medium"/>
              </a:defRPr>
            </a:pPr>
            <a:endParaRPr dirty="0"/>
          </a:p>
        </p:txBody>
      </p:sp>
      <p:cxnSp>
        <p:nvCxnSpPr>
          <p:cNvPr id="24" name="Straight Arrow Connector 23">
            <a:extLst>
              <a:ext uri="{FF2B5EF4-FFF2-40B4-BE49-F238E27FC236}">
                <a16:creationId xmlns:a16="http://schemas.microsoft.com/office/drawing/2014/main" id="{CFA7F4D4-93B5-470E-8A5C-B4663C1F58A4}"/>
              </a:ext>
            </a:extLst>
          </p:cNvPr>
          <p:cNvCxnSpPr>
            <a:cxnSpLocks/>
          </p:cNvCxnSpPr>
          <p:nvPr/>
        </p:nvCxnSpPr>
        <p:spPr>
          <a:xfrm flipV="1">
            <a:off x="8169867" y="1517086"/>
            <a:ext cx="0" cy="457200"/>
          </a:xfrm>
          <a:prstGeom prst="straightConnector1">
            <a:avLst/>
          </a:prstGeom>
          <a:ln w="44450">
            <a:tailEnd type="triangle" w="lg" len="lg"/>
          </a:ln>
        </p:spPr>
        <p:style>
          <a:lnRef idx="2">
            <a:schemeClr val="dk1"/>
          </a:lnRef>
          <a:fillRef idx="0">
            <a:schemeClr val="dk1"/>
          </a:fillRef>
          <a:effectRef idx="1">
            <a:schemeClr val="dk1"/>
          </a:effectRef>
          <a:fontRef idx="minor">
            <a:schemeClr val="tx1"/>
          </a:fontRef>
        </p:style>
      </p:cxnSp>
      <p:cxnSp>
        <p:nvCxnSpPr>
          <p:cNvPr id="27" name="Straight Arrow Connector 26">
            <a:extLst>
              <a:ext uri="{FF2B5EF4-FFF2-40B4-BE49-F238E27FC236}">
                <a16:creationId xmlns:a16="http://schemas.microsoft.com/office/drawing/2014/main" id="{76C970FB-BFDD-4195-88A4-48BF9ED8FD45}"/>
              </a:ext>
            </a:extLst>
          </p:cNvPr>
          <p:cNvCxnSpPr>
            <a:cxnSpLocks/>
          </p:cNvCxnSpPr>
          <p:nvPr/>
        </p:nvCxnSpPr>
        <p:spPr>
          <a:xfrm flipV="1">
            <a:off x="8169867" y="3076890"/>
            <a:ext cx="0" cy="457200"/>
          </a:xfrm>
          <a:prstGeom prst="straightConnector1">
            <a:avLst/>
          </a:prstGeom>
          <a:ln w="44450">
            <a:tailEnd type="triangle" w="lg" len="lg"/>
          </a:ln>
        </p:spPr>
        <p:style>
          <a:lnRef idx="2">
            <a:schemeClr val="dk1"/>
          </a:lnRef>
          <a:fillRef idx="0">
            <a:schemeClr val="dk1"/>
          </a:fillRef>
          <a:effectRef idx="1">
            <a:schemeClr val="dk1"/>
          </a:effectRef>
          <a:fontRef idx="minor">
            <a:schemeClr val="tx1"/>
          </a:fontRef>
        </p:style>
      </p:cxnSp>
      <p:cxnSp>
        <p:nvCxnSpPr>
          <p:cNvPr id="28" name="Straight Arrow Connector 27">
            <a:extLst>
              <a:ext uri="{FF2B5EF4-FFF2-40B4-BE49-F238E27FC236}">
                <a16:creationId xmlns:a16="http://schemas.microsoft.com/office/drawing/2014/main" id="{059BDE67-38C0-4B63-85E1-3D2D9D3C3B45}"/>
              </a:ext>
            </a:extLst>
          </p:cNvPr>
          <p:cNvCxnSpPr>
            <a:cxnSpLocks/>
          </p:cNvCxnSpPr>
          <p:nvPr/>
        </p:nvCxnSpPr>
        <p:spPr>
          <a:xfrm flipV="1">
            <a:off x="8169867" y="4636695"/>
            <a:ext cx="0" cy="457200"/>
          </a:xfrm>
          <a:prstGeom prst="straightConnector1">
            <a:avLst/>
          </a:prstGeom>
          <a:ln w="44450">
            <a:tailEnd type="triangle" w="lg" len="lg"/>
          </a:ln>
        </p:spPr>
        <p:style>
          <a:lnRef idx="2">
            <a:schemeClr val="dk1"/>
          </a:lnRef>
          <a:fillRef idx="0">
            <a:schemeClr val="dk1"/>
          </a:fillRef>
          <a:effectRef idx="1">
            <a:schemeClr val="dk1"/>
          </a:effectRef>
          <a:fontRef idx="minor">
            <a:schemeClr val="tx1"/>
          </a:fontRef>
        </p:style>
      </p:cxnSp>
      <p:sp>
        <p:nvSpPr>
          <p:cNvPr id="4" name="Title 3">
            <a:extLst>
              <a:ext uri="{FF2B5EF4-FFF2-40B4-BE49-F238E27FC236}">
                <a16:creationId xmlns:a16="http://schemas.microsoft.com/office/drawing/2014/main" id="{4A9FD00B-DF19-7048-876C-118DD70F25B8}"/>
              </a:ext>
            </a:extLst>
          </p:cNvPr>
          <p:cNvSpPr>
            <a:spLocks noGrp="1"/>
          </p:cNvSpPr>
          <p:nvPr>
            <p:ph type="title"/>
          </p:nvPr>
        </p:nvSpPr>
        <p:spPr/>
        <p:txBody>
          <a:bodyPr/>
          <a:lstStyle/>
          <a:p>
            <a:r>
              <a:rPr lang="en-US" dirty="0"/>
              <a:t>Trust Chains</a:t>
            </a:r>
          </a:p>
        </p:txBody>
      </p:sp>
      <p:sp>
        <p:nvSpPr>
          <p:cNvPr id="2" name="TextBox 1">
            <a:extLst>
              <a:ext uri="{FF2B5EF4-FFF2-40B4-BE49-F238E27FC236}">
                <a16:creationId xmlns:a16="http://schemas.microsoft.com/office/drawing/2014/main" id="{CC935877-73A5-4641-B7E3-E9525113EB0D}"/>
              </a:ext>
            </a:extLst>
          </p:cNvPr>
          <p:cNvSpPr txBox="1"/>
          <p:nvPr/>
        </p:nvSpPr>
        <p:spPr>
          <a:xfrm>
            <a:off x="8847435" y="766120"/>
            <a:ext cx="3089189" cy="461665"/>
          </a:xfrm>
          <a:prstGeom prst="rect">
            <a:avLst/>
          </a:prstGeom>
          <a:noFill/>
        </p:spPr>
        <p:txBody>
          <a:bodyPr wrap="square" rtlCol="0">
            <a:spAutoFit/>
          </a:bodyPr>
          <a:lstStyle/>
          <a:p>
            <a:r>
              <a:rPr lang="en-US" sz="2400" dirty="0">
                <a:latin typeface="+mn-lt"/>
              </a:rPr>
              <a:t>Federation</a:t>
            </a:r>
            <a:r>
              <a:rPr lang="en-US" sz="2400" dirty="0">
                <a:latin typeface="+mj-lt"/>
              </a:rPr>
              <a:t> Operator</a:t>
            </a:r>
          </a:p>
        </p:txBody>
      </p:sp>
      <p:sp>
        <p:nvSpPr>
          <p:cNvPr id="5" name="TextBox 4">
            <a:extLst>
              <a:ext uri="{FF2B5EF4-FFF2-40B4-BE49-F238E27FC236}">
                <a16:creationId xmlns:a16="http://schemas.microsoft.com/office/drawing/2014/main" id="{3AF227E2-BBC5-48C6-9FC8-4499C62AE97D}"/>
              </a:ext>
            </a:extLst>
          </p:cNvPr>
          <p:cNvSpPr txBox="1"/>
          <p:nvPr/>
        </p:nvSpPr>
        <p:spPr>
          <a:xfrm>
            <a:off x="8851551" y="2286004"/>
            <a:ext cx="3089189" cy="461665"/>
          </a:xfrm>
          <a:prstGeom prst="rect">
            <a:avLst/>
          </a:prstGeom>
          <a:noFill/>
        </p:spPr>
        <p:txBody>
          <a:bodyPr wrap="square" rtlCol="0">
            <a:spAutoFit/>
          </a:bodyPr>
          <a:lstStyle/>
          <a:p>
            <a:r>
              <a:rPr lang="en-US" sz="2400" dirty="0">
                <a:latin typeface="+mn-lt"/>
              </a:rPr>
              <a:t>Organization</a:t>
            </a:r>
            <a:endParaRPr lang="en-US" sz="2400" dirty="0">
              <a:latin typeface="+mj-lt"/>
            </a:endParaRPr>
          </a:p>
        </p:txBody>
      </p:sp>
      <p:sp>
        <p:nvSpPr>
          <p:cNvPr id="6" name="TextBox 5">
            <a:extLst>
              <a:ext uri="{FF2B5EF4-FFF2-40B4-BE49-F238E27FC236}">
                <a16:creationId xmlns:a16="http://schemas.microsoft.com/office/drawing/2014/main" id="{5402DB5D-97DC-44BF-893B-505BBF55EFC6}"/>
              </a:ext>
            </a:extLst>
          </p:cNvPr>
          <p:cNvSpPr txBox="1"/>
          <p:nvPr/>
        </p:nvSpPr>
        <p:spPr>
          <a:xfrm>
            <a:off x="8851551" y="3842961"/>
            <a:ext cx="3089189" cy="461665"/>
          </a:xfrm>
          <a:prstGeom prst="rect">
            <a:avLst/>
          </a:prstGeom>
          <a:noFill/>
        </p:spPr>
        <p:txBody>
          <a:bodyPr wrap="square" rtlCol="0">
            <a:spAutoFit/>
          </a:bodyPr>
          <a:lstStyle/>
          <a:p>
            <a:r>
              <a:rPr lang="en-US" sz="2400" dirty="0">
                <a:latin typeface="+mn-lt"/>
              </a:rPr>
              <a:t>Department in Org</a:t>
            </a:r>
            <a:endParaRPr lang="en-US" sz="2400" dirty="0">
              <a:latin typeface="+mj-lt"/>
            </a:endParaRPr>
          </a:p>
        </p:txBody>
      </p:sp>
      <p:sp>
        <p:nvSpPr>
          <p:cNvPr id="7" name="TextBox 6">
            <a:extLst>
              <a:ext uri="{FF2B5EF4-FFF2-40B4-BE49-F238E27FC236}">
                <a16:creationId xmlns:a16="http://schemas.microsoft.com/office/drawing/2014/main" id="{B78AF54D-8B2D-472D-A889-8538DE925929}"/>
              </a:ext>
            </a:extLst>
          </p:cNvPr>
          <p:cNvSpPr txBox="1"/>
          <p:nvPr/>
        </p:nvSpPr>
        <p:spPr>
          <a:xfrm>
            <a:off x="8851551" y="5292802"/>
            <a:ext cx="3089189" cy="830997"/>
          </a:xfrm>
          <a:prstGeom prst="rect">
            <a:avLst/>
          </a:prstGeom>
          <a:noFill/>
        </p:spPr>
        <p:txBody>
          <a:bodyPr wrap="square" rtlCol="0">
            <a:spAutoFit/>
          </a:bodyPr>
          <a:lstStyle/>
          <a:p>
            <a:r>
              <a:rPr lang="en-US" sz="2400" dirty="0">
                <a:latin typeface="+mn-lt"/>
              </a:rPr>
              <a:t>OpenID Provider or</a:t>
            </a:r>
            <a:br>
              <a:rPr lang="en-US" sz="2400" dirty="0">
                <a:latin typeface="+mn-lt"/>
              </a:rPr>
            </a:br>
            <a:r>
              <a:rPr lang="en-US" sz="2400" dirty="0">
                <a:latin typeface="+mn-lt"/>
              </a:rPr>
              <a:t>Relying Party</a:t>
            </a:r>
            <a:endParaRPr lang="en-US" sz="2400" dirty="0">
              <a:latin typeface="+mj-lt"/>
            </a:endParaRPr>
          </a:p>
        </p:txBody>
      </p:sp>
    </p:spTree>
    <p:extLst>
      <p:ext uri="{BB962C8B-B14F-4D97-AF65-F5344CB8AC3E}">
        <p14:creationId xmlns:p14="http://schemas.microsoft.com/office/powerpoint/2010/main" val="770428084"/>
      </p:ext>
    </p:extLst>
  </p:cSld>
  <p:clrMapOvr>
    <a:masterClrMapping/>
  </p:clrMapOvr>
  <p:transition spd="slow">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02D017-B225-486C-969D-5D1327B4529C}"/>
              </a:ext>
            </a:extLst>
          </p:cNvPr>
          <p:cNvSpPr>
            <a:spLocks noGrp="1"/>
          </p:cNvSpPr>
          <p:nvPr>
            <p:ph type="title"/>
          </p:nvPr>
        </p:nvSpPr>
        <p:spPr/>
        <p:txBody>
          <a:bodyPr/>
          <a:lstStyle/>
          <a:p>
            <a:r>
              <a:rPr lang="en-US" dirty="0"/>
              <a:t>Metadata Representation</a:t>
            </a:r>
          </a:p>
        </p:txBody>
      </p:sp>
      <p:sp>
        <p:nvSpPr>
          <p:cNvPr id="7" name="Content Placeholder 6">
            <a:extLst>
              <a:ext uri="{FF2B5EF4-FFF2-40B4-BE49-F238E27FC236}">
                <a16:creationId xmlns:a16="http://schemas.microsoft.com/office/drawing/2014/main" id="{54C07AB6-E8EF-42D2-A926-3E4895278B07}"/>
              </a:ext>
            </a:extLst>
          </p:cNvPr>
          <p:cNvSpPr>
            <a:spLocks noGrp="1"/>
          </p:cNvSpPr>
          <p:nvPr>
            <p:ph idx="1"/>
          </p:nvPr>
        </p:nvSpPr>
        <p:spPr>
          <a:xfrm>
            <a:off x="-1" y="1201352"/>
            <a:ext cx="12192000" cy="4795794"/>
          </a:xfrm>
        </p:spPr>
        <p:txBody>
          <a:bodyPr/>
          <a:lstStyle/>
          <a:p>
            <a:r>
              <a:rPr lang="en-US" sz="2400" b="1" dirty="0"/>
              <a:t>Each metadata statement is a signed JSON Web Token (JWT)</a:t>
            </a:r>
          </a:p>
          <a:p>
            <a:pPr marL="630238" lvl="1" indent="-287338">
              <a:spcAft>
                <a:spcPts val="1200"/>
              </a:spcAft>
              <a:buClr>
                <a:srgbClr val="5438DC"/>
              </a:buClr>
              <a:buFont typeface="Arial" panose="020B0604020202020204" pitchFamily="34" charset="0"/>
              <a:buChar char="•"/>
            </a:pPr>
            <a:r>
              <a:rPr lang="en-US" sz="2400" dirty="0"/>
              <a:t>These are called </a:t>
            </a:r>
            <a:r>
              <a:rPr lang="en-US" sz="2400" b="1" i="1" dirty="0"/>
              <a:t>Entity Statements</a:t>
            </a:r>
          </a:p>
          <a:p>
            <a:r>
              <a:rPr lang="en-US" sz="2400" b="1" dirty="0"/>
              <a:t>They make statements about:</a:t>
            </a:r>
          </a:p>
          <a:p>
            <a:pPr marL="630238" lvl="1" indent="-287338">
              <a:spcAft>
                <a:spcPts val="1200"/>
              </a:spcAft>
              <a:buClr>
                <a:srgbClr val="5438DC"/>
              </a:buClr>
              <a:buFont typeface="Arial" panose="020B0604020202020204" pitchFamily="34" charset="0"/>
              <a:buChar char="•"/>
            </a:pPr>
            <a:r>
              <a:rPr lang="en-US" sz="2400" dirty="0"/>
              <a:t>The entity itself</a:t>
            </a:r>
          </a:p>
          <a:p>
            <a:pPr marL="630238" lvl="1" indent="-287338">
              <a:spcAft>
                <a:spcPts val="1200"/>
              </a:spcAft>
              <a:buClr>
                <a:srgbClr val="5438DC"/>
              </a:buClr>
              <a:buFont typeface="Arial" panose="020B0604020202020204" pitchFamily="34" charset="0"/>
              <a:buChar char="•"/>
            </a:pPr>
            <a:r>
              <a:rPr lang="en-US" sz="2400" dirty="0"/>
              <a:t>Keys used by the entity</a:t>
            </a:r>
          </a:p>
          <a:p>
            <a:pPr marL="630238" lvl="1" indent="-287338">
              <a:spcAft>
                <a:spcPts val="1200"/>
              </a:spcAft>
              <a:buClr>
                <a:srgbClr val="5438DC"/>
              </a:buClr>
              <a:buFont typeface="Arial" panose="020B0604020202020204" pitchFamily="34" charset="0"/>
              <a:buChar char="•"/>
            </a:pPr>
            <a:r>
              <a:rPr lang="en-US" sz="2400" dirty="0"/>
              <a:t>Policies applied to subordinates of the entity</a:t>
            </a:r>
          </a:p>
          <a:p>
            <a:pPr marL="630238" lvl="1" indent="-287338">
              <a:spcAft>
                <a:spcPts val="1200"/>
              </a:spcAft>
              <a:buClr>
                <a:srgbClr val="5438DC"/>
              </a:buClr>
              <a:buFont typeface="Arial" panose="020B0604020202020204" pitchFamily="34" charset="0"/>
              <a:buChar char="•"/>
            </a:pPr>
            <a:r>
              <a:rPr lang="en-US" sz="2400" dirty="0"/>
              <a:t>Other entities up the trust chain that they are willing to trust</a:t>
            </a:r>
          </a:p>
          <a:p>
            <a:pPr marL="974725" lvl="2" indent="-344488">
              <a:buClr>
                <a:schemeClr val="bg2">
                  <a:lumMod val="50000"/>
                </a:schemeClr>
              </a:buClr>
              <a:buFont typeface="Wingdings" pitchFamily="2" charset="2"/>
              <a:buChar char="§"/>
            </a:pPr>
            <a:r>
              <a:rPr lang="en-US" sz="2200" dirty="0"/>
              <a:t>This is how trust chains are followed up to federation roots</a:t>
            </a:r>
          </a:p>
        </p:txBody>
      </p:sp>
    </p:spTree>
    <p:extLst>
      <p:ext uri="{BB962C8B-B14F-4D97-AF65-F5344CB8AC3E}">
        <p14:creationId xmlns:p14="http://schemas.microsoft.com/office/powerpoint/2010/main" val="418571432"/>
      </p:ext>
    </p:extLst>
  </p:cSld>
  <p:clrMapOvr>
    <a:masterClrMapping/>
  </p:clrMapOvr>
  <p:transition spd="slow">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32E320B-C5DE-6A4E-9B30-6EA6521AB172}"/>
              </a:ext>
            </a:extLst>
          </p:cNvPr>
          <p:cNvSpPr/>
          <p:nvPr/>
        </p:nvSpPr>
        <p:spPr bwMode="auto">
          <a:xfrm>
            <a:off x="4917989" y="0"/>
            <a:ext cx="7274011" cy="685800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10" name="Text Placeholder 2">
            <a:extLst>
              <a:ext uri="{FF2B5EF4-FFF2-40B4-BE49-F238E27FC236}">
                <a16:creationId xmlns:a16="http://schemas.microsoft.com/office/drawing/2014/main" id="{5B62F6B7-7898-954E-867C-9E2E8C67DECB}"/>
              </a:ext>
            </a:extLst>
          </p:cNvPr>
          <p:cNvSpPr txBox="1">
            <a:spLocks/>
          </p:cNvSpPr>
          <p:nvPr/>
        </p:nvSpPr>
        <p:spPr>
          <a:xfrm>
            <a:off x="5604933" y="303480"/>
            <a:ext cx="6004454" cy="6247864"/>
          </a:xfrm>
          <a:prstGeom prst="rect">
            <a:avLst/>
          </a:prstGeom>
        </p:spPr>
        <p:txBody>
          <a:bodyPr/>
          <a:lstStyle>
            <a:lvl1pPr marL="347125" algn="l" defTabSz="607469" rtl="0" eaLnBrk="1" fontAlgn="base" hangingPunct="1">
              <a:spcBef>
                <a:spcPct val="20000"/>
              </a:spcBef>
              <a:spcAft>
                <a:spcPct val="0"/>
              </a:spcAft>
              <a:buFont typeface="Wingdings" pitchFamily="2" charset="2"/>
              <a:tabLst>
                <a:tab pos="1062540" algn="l"/>
              </a:tabLst>
              <a:defRPr sz="2667" kern="1200" baseline="0">
                <a:solidFill>
                  <a:srgbClr val="00163F"/>
                </a:solidFill>
                <a:latin typeface="Arial" panose="020B0604020202020204" pitchFamily="34" charset="0"/>
                <a:ea typeface="ＭＳ Ｐゴシック" charset="0"/>
                <a:cs typeface="Helvetica Neue Light"/>
              </a:defRPr>
            </a:lvl1pPr>
            <a:lvl2pPr marL="1024441" algn="l" defTabSz="607469" rtl="0" eaLnBrk="1" fontAlgn="base" hangingPunct="1">
              <a:spcBef>
                <a:spcPct val="20000"/>
              </a:spcBef>
              <a:spcAft>
                <a:spcPct val="0"/>
              </a:spcAft>
              <a:buFont typeface="Arial" panose="020B0604020202020204" pitchFamily="34" charset="0"/>
              <a:defRPr kern="1200" baseline="0">
                <a:solidFill>
                  <a:srgbClr val="00163F"/>
                </a:solidFill>
                <a:latin typeface="Arial" panose="020B0604020202020204" pitchFamily="34" charset="0"/>
                <a:ea typeface="ＭＳ Ｐゴシック" charset="0"/>
                <a:cs typeface="Helvetica Neue Light"/>
              </a:defRPr>
            </a:lvl2pPr>
            <a:lvl3pPr marL="1494329" algn="l" defTabSz="607469" rtl="0" eaLnBrk="1" fontAlgn="base" hangingPunct="1">
              <a:spcBef>
                <a:spcPct val="20000"/>
              </a:spcBef>
              <a:spcAft>
                <a:spcPct val="0"/>
              </a:spcAft>
              <a:buSzPct val="100000"/>
              <a:buFont typeface="Lucida Grande" panose="020B0600040502020204" pitchFamily="34" charset="0"/>
              <a:defRPr sz="2133" kern="1200" baseline="0">
                <a:solidFill>
                  <a:srgbClr val="00163F"/>
                </a:solidFill>
                <a:latin typeface="Arial" panose="020B0604020202020204" pitchFamily="34" charset="0"/>
                <a:ea typeface="ＭＳ Ｐゴシック" charset="0"/>
                <a:cs typeface="Helvetica Neue Light"/>
              </a:defRPr>
            </a:lvl3pPr>
            <a:lvl4pPr marL="1826638" algn="l" defTabSz="607469" rtl="0" eaLnBrk="1" fontAlgn="base" hangingPunct="1">
              <a:spcBef>
                <a:spcPct val="20000"/>
              </a:spcBef>
              <a:spcAft>
                <a:spcPct val="0"/>
              </a:spcAft>
              <a:buFont typeface="Lucida Grande" panose="020B0600040502020204" pitchFamily="34" charset="0"/>
              <a:defRPr sz="1867" kern="1200" baseline="0">
                <a:solidFill>
                  <a:srgbClr val="00163F"/>
                </a:solidFill>
                <a:latin typeface="Arial" panose="020B0604020202020204" pitchFamily="34" charset="0"/>
                <a:ea typeface="ＭＳ Ｐゴシック" charset="0"/>
                <a:cs typeface="Helvetica Neue Light"/>
              </a:defRPr>
            </a:lvl4pPr>
            <a:lvl5pPr marL="2436223" algn="l" defTabSz="607469" rtl="0" eaLnBrk="1" fontAlgn="base" hangingPunct="1">
              <a:spcBef>
                <a:spcPct val="20000"/>
              </a:spcBef>
              <a:spcAft>
                <a:spcPct val="0"/>
              </a:spcAft>
              <a:buFont typeface="Arial" panose="020B0604020202020204" pitchFamily="34" charset="0"/>
              <a:defRPr sz="1867" kern="1200" baseline="0">
                <a:solidFill>
                  <a:srgbClr val="00163F"/>
                </a:solidFill>
                <a:latin typeface="Arial" panose="020B0604020202020204" pitchFamily="34" charset="0"/>
                <a:ea typeface="ＭＳ Ｐゴシック" charset="0"/>
                <a:cs typeface="Helvetica Neue Light"/>
              </a:defRPr>
            </a:lvl5pPr>
            <a:lvl6pPr marL="3352548" indent="-304776" algn="l" defTabSz="609555" rtl="0" eaLnBrk="1" latinLnBrk="0" hangingPunct="1">
              <a:spcBef>
                <a:spcPct val="20000"/>
              </a:spcBef>
              <a:buFont typeface="Arial"/>
              <a:buChar char="•"/>
              <a:defRPr sz="2667" kern="1200">
                <a:solidFill>
                  <a:schemeClr val="tx1"/>
                </a:solidFill>
                <a:latin typeface="+mn-lt"/>
                <a:ea typeface="+mn-ea"/>
                <a:cs typeface="+mn-cs"/>
              </a:defRPr>
            </a:lvl6pPr>
            <a:lvl7pPr marL="3962104" indent="-304776" algn="l" defTabSz="609555" rtl="0" eaLnBrk="1" latinLnBrk="0" hangingPunct="1">
              <a:spcBef>
                <a:spcPct val="20000"/>
              </a:spcBef>
              <a:buFont typeface="Arial"/>
              <a:buChar char="•"/>
              <a:defRPr sz="2667" kern="1200">
                <a:solidFill>
                  <a:schemeClr val="tx1"/>
                </a:solidFill>
                <a:latin typeface="+mn-lt"/>
                <a:ea typeface="+mn-ea"/>
                <a:cs typeface="+mn-cs"/>
              </a:defRPr>
            </a:lvl7pPr>
            <a:lvl8pPr marL="4571658" indent="-304776" algn="l" defTabSz="609555" rtl="0" eaLnBrk="1" latinLnBrk="0" hangingPunct="1">
              <a:spcBef>
                <a:spcPct val="20000"/>
              </a:spcBef>
              <a:buFont typeface="Arial"/>
              <a:buChar char="•"/>
              <a:defRPr sz="2667" kern="1200">
                <a:solidFill>
                  <a:schemeClr val="tx1"/>
                </a:solidFill>
                <a:latin typeface="+mn-lt"/>
                <a:ea typeface="+mn-ea"/>
                <a:cs typeface="+mn-cs"/>
              </a:defRPr>
            </a:lvl8pPr>
            <a:lvl9pPr marL="5181212" indent="-304776" algn="l" defTabSz="609555" rtl="0" eaLnBrk="1" latinLnBrk="0" hangingPunct="1">
              <a:spcBef>
                <a:spcPct val="20000"/>
              </a:spcBef>
              <a:buFont typeface="Arial"/>
              <a:buChar char="•"/>
              <a:defRPr sz="2667" kern="1200">
                <a:solidFill>
                  <a:schemeClr val="tx1"/>
                </a:solidFill>
                <a:latin typeface="+mn-lt"/>
                <a:ea typeface="+mn-ea"/>
                <a:cs typeface="+mn-cs"/>
              </a:defRPr>
            </a:lvl9pPr>
          </a:lstStyle>
          <a:p>
            <a:pPr marL="0" defTabSz="479044">
              <a:spcBef>
                <a:spcPts val="3400"/>
              </a:spcBef>
              <a:defRPr sz="1640">
                <a:latin typeface="Courier"/>
                <a:ea typeface="Courier"/>
                <a:cs typeface="Courier"/>
                <a:sym typeface="Courier"/>
              </a:defRPr>
            </a:pPr>
            <a:r>
              <a:rPr lang="en-US" sz="1400" dirty="0">
                <a:latin typeface="Consolas" panose="020B0609020204030204" pitchFamily="49" charset="0"/>
                <a:ea typeface="Courier"/>
                <a:cs typeface="Courier"/>
                <a:sym typeface="Courier"/>
              </a:rPr>
              <a:t>{</a:t>
            </a:r>
          </a:p>
          <a:p>
            <a:pPr marL="0" defTabSz="374904">
              <a:spcBef>
                <a:spcPts val="0"/>
              </a:spcBef>
              <a:defRPr sz="1640">
                <a:latin typeface="Courier"/>
                <a:ea typeface="Courier"/>
                <a:cs typeface="Courier"/>
                <a:sym typeface="Courier"/>
              </a:defRPr>
            </a:pPr>
            <a:r>
              <a:rPr lang="en-US" sz="1400" dirty="0">
                <a:latin typeface="Consolas" panose="020B0609020204030204" pitchFamily="49" charset="0"/>
                <a:ea typeface="Courier"/>
                <a:cs typeface="Courier"/>
                <a:sym typeface="Courier"/>
              </a:rPr>
              <a:t> "iss": "https://feide.no",</a:t>
            </a:r>
          </a:p>
          <a:p>
            <a:pPr marL="0" defTabSz="374904">
              <a:spcBef>
                <a:spcPts val="0"/>
              </a:spcBef>
              <a:defRPr sz="1640">
                <a:latin typeface="Courier"/>
                <a:ea typeface="Courier"/>
                <a:cs typeface="Courier"/>
                <a:sym typeface="Courier"/>
              </a:defRPr>
            </a:pPr>
            <a:r>
              <a:rPr lang="en-US" sz="1400" dirty="0">
                <a:latin typeface="Consolas" panose="020B0609020204030204" pitchFamily="49" charset="0"/>
                <a:ea typeface="Courier"/>
                <a:cs typeface="Courier"/>
                <a:sym typeface="Courier"/>
              </a:rPr>
              <a:t> "sub": "https://ntnu.no",</a:t>
            </a:r>
          </a:p>
          <a:p>
            <a:pPr marL="0" defTabSz="374904">
              <a:spcBef>
                <a:spcPts val="0"/>
              </a:spcBef>
              <a:defRPr sz="1640">
                <a:latin typeface="Courier"/>
                <a:ea typeface="Courier"/>
                <a:cs typeface="Courier"/>
                <a:sym typeface="Courier"/>
              </a:defRPr>
            </a:pPr>
            <a:r>
              <a:rPr lang="en-US" sz="1400" dirty="0">
                <a:latin typeface="Consolas" panose="020B0609020204030204" pitchFamily="49" charset="0"/>
                <a:ea typeface="Courier"/>
                <a:cs typeface="Courier"/>
                <a:sym typeface="Courier"/>
              </a:rPr>
              <a:t> "iat": 1516239022,</a:t>
            </a:r>
          </a:p>
          <a:p>
            <a:pPr marL="0" defTabSz="374904">
              <a:spcBef>
                <a:spcPts val="0"/>
              </a:spcBef>
              <a:defRPr sz="1640">
                <a:latin typeface="Courier"/>
                <a:ea typeface="Courier"/>
                <a:cs typeface="Courier"/>
                <a:sym typeface="Courier"/>
              </a:defRPr>
            </a:pPr>
            <a:r>
              <a:rPr lang="en-US" sz="1400" dirty="0">
                <a:latin typeface="Consolas" panose="020B0609020204030204" pitchFamily="49" charset="0"/>
                <a:ea typeface="Courier"/>
                <a:cs typeface="Courier"/>
                <a:sym typeface="Courier"/>
              </a:rPr>
              <a:t> "exp": 1516298022,</a:t>
            </a:r>
          </a:p>
          <a:p>
            <a:pPr marL="0" defTabSz="374904">
              <a:spcBef>
                <a:spcPts val="0"/>
              </a:spcBef>
              <a:defRPr sz="1640">
                <a:latin typeface="Courier"/>
                <a:ea typeface="Courier"/>
                <a:cs typeface="Courier"/>
                <a:sym typeface="Courier"/>
              </a:defRPr>
            </a:pPr>
            <a:r>
              <a:rPr lang="en-US" sz="1400" dirty="0">
                <a:latin typeface="Consolas" panose="020B0609020204030204" pitchFamily="49" charset="0"/>
                <a:ea typeface="Courier"/>
                <a:cs typeface="Courier"/>
                <a:sym typeface="Courier"/>
              </a:rPr>
              <a:t> "jti": "7l2lncFdY6SlhNia",</a:t>
            </a:r>
          </a:p>
          <a:p>
            <a:pPr marL="0" defTabSz="374904">
              <a:spcBef>
                <a:spcPts val="0"/>
              </a:spcBef>
              <a:defRPr sz="1640">
                <a:latin typeface="Courier"/>
                <a:ea typeface="Courier"/>
                <a:cs typeface="Courier"/>
                <a:sym typeface="Courier"/>
              </a:defRPr>
            </a:pPr>
            <a:r>
              <a:rPr lang="en-US" sz="1400" dirty="0">
                <a:latin typeface="Consolas" panose="020B0609020204030204" pitchFamily="49" charset="0"/>
                <a:ea typeface="Courier"/>
                <a:cs typeface="Courier"/>
                <a:sym typeface="Courier"/>
              </a:rPr>
              <a:t> "metadata_policy": {</a:t>
            </a:r>
          </a:p>
          <a:p>
            <a:pPr marL="0" defTabSz="374904">
              <a:spcBef>
                <a:spcPts val="0"/>
              </a:spcBef>
              <a:defRPr sz="1640">
                <a:latin typeface="Courier"/>
                <a:ea typeface="Courier"/>
                <a:cs typeface="Courier"/>
                <a:sym typeface="Courier"/>
              </a:defRPr>
            </a:pPr>
            <a:r>
              <a:rPr lang="en-US" sz="1400" dirty="0">
                <a:latin typeface="Consolas" panose="020B0609020204030204" pitchFamily="49" charset="0"/>
                <a:ea typeface="Courier"/>
                <a:cs typeface="Courier"/>
                <a:sym typeface="Courier"/>
              </a:rPr>
              <a:t>    "openid_provider": {</a:t>
            </a:r>
          </a:p>
          <a:p>
            <a:pPr marL="0" defTabSz="374904">
              <a:spcBef>
                <a:spcPts val="0"/>
              </a:spcBef>
              <a:defRPr sz="1640">
                <a:latin typeface="Courier"/>
                <a:ea typeface="Courier"/>
                <a:cs typeface="Courier"/>
                <a:sym typeface="Courier"/>
              </a:defRPr>
            </a:pPr>
            <a:r>
              <a:rPr lang="en-US" sz="1400" dirty="0">
                <a:latin typeface="Consolas" panose="020B0609020204030204" pitchFamily="49" charset="0"/>
                <a:ea typeface="Courier"/>
                <a:cs typeface="Courier"/>
                <a:sym typeface="Courier"/>
              </a:rPr>
              <a:t>      "issuer": {"value": "https://ntnu.no"},</a:t>
            </a:r>
          </a:p>
          <a:p>
            <a:pPr marL="0" defTabSz="374904">
              <a:spcBef>
                <a:spcPts val="0"/>
              </a:spcBef>
              <a:defRPr sz="1640">
                <a:latin typeface="Courier"/>
                <a:ea typeface="Courier"/>
                <a:cs typeface="Courier"/>
                <a:sym typeface="Courier"/>
              </a:defRPr>
            </a:pPr>
            <a:r>
              <a:rPr lang="en-US" sz="1400" dirty="0">
                <a:latin typeface="Consolas" panose="020B0609020204030204" pitchFamily="49" charset="0"/>
                <a:ea typeface="Courier"/>
                <a:cs typeface="Courier"/>
                <a:sym typeface="Courier"/>
              </a:rPr>
              <a:t>      "organization_name": {"value": "NTNU"},</a:t>
            </a:r>
          </a:p>
          <a:p>
            <a:pPr marL="0" defTabSz="374904">
              <a:spcBef>
                <a:spcPts val="0"/>
              </a:spcBef>
              <a:defRPr sz="1640">
                <a:latin typeface="Courier"/>
                <a:ea typeface="Courier"/>
                <a:cs typeface="Courier"/>
                <a:sym typeface="Courier"/>
              </a:defRPr>
            </a:pPr>
            <a:r>
              <a:rPr lang="en-US" sz="1400" dirty="0">
                <a:latin typeface="Consolas" panose="020B0609020204030204" pitchFamily="49" charset="0"/>
                <a:ea typeface="Courier"/>
                <a:cs typeface="Courier"/>
                <a:sym typeface="Courier"/>
              </a:rPr>
              <a:t>      "id_token_signing_alg_values_supported":</a:t>
            </a:r>
          </a:p>
          <a:p>
            <a:pPr marL="0" defTabSz="374904">
              <a:spcBef>
                <a:spcPts val="0"/>
              </a:spcBef>
              <a:defRPr sz="1640">
                <a:latin typeface="Courier"/>
                <a:ea typeface="Courier"/>
                <a:cs typeface="Courier"/>
                <a:sym typeface="Courier"/>
              </a:defRPr>
            </a:pPr>
            <a:r>
              <a:rPr lang="en-US" sz="1400" dirty="0">
                <a:latin typeface="Consolas" panose="020B0609020204030204" pitchFamily="49" charset="0"/>
                <a:ea typeface="Courier"/>
                <a:cs typeface="Courier"/>
                <a:sym typeface="Courier"/>
              </a:rPr>
              <a:t>        {"subset_of": ["RS256", "RS384", "RS512"]},</a:t>
            </a:r>
          </a:p>
          <a:p>
            <a:pPr marL="0" defTabSz="374904">
              <a:spcBef>
                <a:spcPts val="0"/>
              </a:spcBef>
              <a:defRPr sz="1640">
                <a:latin typeface="Courier"/>
                <a:ea typeface="Courier"/>
                <a:cs typeface="Courier"/>
                <a:sym typeface="Courier"/>
              </a:defRPr>
            </a:pPr>
            <a:r>
              <a:rPr lang="en-US" sz="1400" dirty="0">
                <a:latin typeface="Consolas" panose="020B0609020204030204" pitchFamily="49" charset="0"/>
                <a:ea typeface="Courier"/>
                <a:cs typeface="Courier"/>
                <a:sym typeface="Courier"/>
              </a:rPr>
              <a:t>   }</a:t>
            </a:r>
          </a:p>
          <a:p>
            <a:pPr marL="0" defTabSz="374904">
              <a:spcBef>
                <a:spcPts val="0"/>
              </a:spcBef>
              <a:defRPr sz="1640">
                <a:latin typeface="Courier"/>
                <a:ea typeface="Courier"/>
                <a:cs typeface="Courier"/>
                <a:sym typeface="Courier"/>
              </a:defRPr>
            </a:pPr>
            <a:r>
              <a:rPr lang="en-US" sz="1400" dirty="0">
                <a:latin typeface="Consolas" panose="020B0609020204030204" pitchFamily="49" charset="0"/>
                <a:ea typeface="Courier"/>
                <a:cs typeface="Courier"/>
                <a:sym typeface="Courier"/>
              </a:rPr>
              <a:t> },</a:t>
            </a:r>
          </a:p>
          <a:p>
            <a:pPr marL="0" defTabSz="374904">
              <a:spcBef>
                <a:spcPts val="0"/>
              </a:spcBef>
              <a:defRPr sz="1640">
                <a:latin typeface="Courier"/>
                <a:ea typeface="Courier"/>
                <a:cs typeface="Courier"/>
                <a:sym typeface="Courier"/>
              </a:defRPr>
            </a:pPr>
            <a:r>
              <a:rPr lang="en-US" sz="1400" dirty="0">
                <a:latin typeface="Consolas" panose="020B0609020204030204" pitchFamily="49" charset="0"/>
                <a:ea typeface="Courier"/>
                <a:cs typeface="Courier"/>
                <a:sym typeface="Courier"/>
              </a:rPr>
              <a:t>  "jwks": {</a:t>
            </a:r>
          </a:p>
          <a:p>
            <a:pPr marL="0" defTabSz="374904">
              <a:spcBef>
                <a:spcPts val="0"/>
              </a:spcBef>
              <a:defRPr sz="1640">
                <a:latin typeface="Courier"/>
                <a:ea typeface="Courier"/>
                <a:cs typeface="Courier"/>
                <a:sym typeface="Courier"/>
              </a:defRPr>
            </a:pPr>
            <a:r>
              <a:rPr lang="en-US" sz="1400" dirty="0">
                <a:latin typeface="Consolas" panose="020B0609020204030204" pitchFamily="49" charset="0"/>
                <a:ea typeface="Courier"/>
                <a:cs typeface="Courier"/>
                <a:sym typeface="Courier"/>
              </a:rPr>
              <a:t>    "keys": [</a:t>
            </a:r>
          </a:p>
          <a:p>
            <a:pPr marL="0" defTabSz="374904">
              <a:spcBef>
                <a:spcPts val="0"/>
              </a:spcBef>
              <a:defRPr sz="1640">
                <a:latin typeface="Courier"/>
                <a:ea typeface="Courier"/>
                <a:cs typeface="Courier"/>
                <a:sym typeface="Courier"/>
              </a:defRPr>
            </a:pPr>
            <a:r>
              <a:rPr lang="en-US" sz="1400" dirty="0">
                <a:latin typeface="Consolas" panose="020B0609020204030204" pitchFamily="49" charset="0"/>
                <a:ea typeface="Courier"/>
                <a:cs typeface="Courier"/>
                <a:sym typeface="Courier"/>
              </a:rPr>
              <a:t>      {</a:t>
            </a:r>
          </a:p>
          <a:p>
            <a:pPr marL="0" defTabSz="374904">
              <a:spcBef>
                <a:spcPts val="0"/>
              </a:spcBef>
              <a:defRPr sz="1640">
                <a:latin typeface="Courier"/>
                <a:ea typeface="Courier"/>
                <a:cs typeface="Courier"/>
                <a:sym typeface="Courier"/>
              </a:defRPr>
            </a:pPr>
            <a:r>
              <a:rPr lang="en-US" sz="1400" dirty="0">
                <a:latin typeface="Consolas" panose="020B0609020204030204" pitchFamily="49" charset="0"/>
                <a:ea typeface="Courier"/>
                <a:cs typeface="Courier"/>
                <a:sym typeface="Courier"/>
              </a:rPr>
              <a:t>        "e": "AQAB",</a:t>
            </a:r>
          </a:p>
          <a:p>
            <a:pPr marL="0" defTabSz="374904">
              <a:spcBef>
                <a:spcPts val="0"/>
              </a:spcBef>
              <a:defRPr sz="1640">
                <a:latin typeface="Courier"/>
                <a:ea typeface="Courier"/>
                <a:cs typeface="Courier"/>
                <a:sym typeface="Courier"/>
              </a:defRPr>
            </a:pPr>
            <a:r>
              <a:rPr lang="en-US" sz="1400" dirty="0">
                <a:latin typeface="Consolas" panose="020B0609020204030204" pitchFamily="49" charset="0"/>
                <a:ea typeface="Courier"/>
                <a:cs typeface="Courier"/>
                <a:sym typeface="Courier"/>
              </a:rPr>
              <a:t>        "kid": "key1",</a:t>
            </a:r>
          </a:p>
          <a:p>
            <a:pPr marL="0" defTabSz="374904">
              <a:spcBef>
                <a:spcPts val="0"/>
              </a:spcBef>
              <a:defRPr sz="1640">
                <a:latin typeface="Courier"/>
                <a:ea typeface="Courier"/>
                <a:cs typeface="Courier"/>
                <a:sym typeface="Courier"/>
              </a:defRPr>
            </a:pPr>
            <a:r>
              <a:rPr lang="en-US" sz="1400" dirty="0">
                <a:latin typeface="Consolas" panose="020B0609020204030204" pitchFamily="49" charset="0"/>
                <a:ea typeface="Courier"/>
                <a:cs typeface="Courier"/>
                <a:sym typeface="Courier"/>
              </a:rPr>
              <a:t>        "kty": "RSA",</a:t>
            </a:r>
          </a:p>
          <a:p>
            <a:pPr marL="0" defTabSz="374904">
              <a:spcBef>
                <a:spcPts val="0"/>
              </a:spcBef>
              <a:defRPr sz="1640">
                <a:latin typeface="Courier"/>
                <a:ea typeface="Courier"/>
                <a:cs typeface="Courier"/>
                <a:sym typeface="Courier"/>
              </a:defRPr>
            </a:pPr>
            <a:r>
              <a:rPr lang="en-US" sz="1400" dirty="0">
                <a:latin typeface="Consolas" panose="020B0609020204030204" pitchFamily="49" charset="0"/>
                <a:ea typeface="Courier"/>
                <a:cs typeface="Courier"/>
                <a:sym typeface="Courier"/>
              </a:rPr>
              <a:t>        "n": "pnXBOusEANuug6ewezb9J_...",</a:t>
            </a:r>
          </a:p>
          <a:p>
            <a:pPr marL="0" defTabSz="374904">
              <a:spcBef>
                <a:spcPts val="0"/>
              </a:spcBef>
              <a:defRPr sz="1640">
                <a:latin typeface="Courier"/>
                <a:ea typeface="Courier"/>
                <a:cs typeface="Courier"/>
                <a:sym typeface="Courier"/>
              </a:defRPr>
            </a:pPr>
            <a:r>
              <a:rPr lang="en-US" sz="1400" dirty="0">
                <a:latin typeface="Consolas" panose="020B0609020204030204" pitchFamily="49" charset="0"/>
                <a:ea typeface="Courier"/>
                <a:cs typeface="Courier"/>
                <a:sym typeface="Courier"/>
              </a:rPr>
              <a:t>        "use": "sig"</a:t>
            </a:r>
          </a:p>
          <a:p>
            <a:pPr marL="0" defTabSz="374904">
              <a:spcBef>
                <a:spcPts val="0"/>
              </a:spcBef>
              <a:defRPr sz="1640">
                <a:latin typeface="Courier"/>
                <a:ea typeface="Courier"/>
                <a:cs typeface="Courier"/>
                <a:sym typeface="Courier"/>
              </a:defRPr>
            </a:pPr>
            <a:r>
              <a:rPr lang="en-US" sz="1400" dirty="0">
                <a:latin typeface="Consolas" panose="020B0609020204030204" pitchFamily="49" charset="0"/>
                <a:ea typeface="Courier"/>
                <a:cs typeface="Courier"/>
                <a:sym typeface="Courier"/>
              </a:rPr>
              <a:t>      }</a:t>
            </a:r>
          </a:p>
          <a:p>
            <a:pPr marL="0" defTabSz="374904">
              <a:spcBef>
                <a:spcPts val="0"/>
              </a:spcBef>
              <a:defRPr sz="1640">
                <a:latin typeface="Courier"/>
                <a:ea typeface="Courier"/>
                <a:cs typeface="Courier"/>
                <a:sym typeface="Courier"/>
              </a:defRPr>
            </a:pPr>
            <a:r>
              <a:rPr lang="en-US" sz="1400" dirty="0">
                <a:latin typeface="Consolas" panose="020B0609020204030204" pitchFamily="49" charset="0"/>
                <a:ea typeface="Courier"/>
                <a:cs typeface="Courier"/>
                <a:sym typeface="Courier"/>
              </a:rPr>
              <a:t>    ]</a:t>
            </a:r>
          </a:p>
          <a:p>
            <a:pPr marL="0" defTabSz="374904">
              <a:spcBef>
                <a:spcPts val="0"/>
              </a:spcBef>
              <a:defRPr sz="1640">
                <a:latin typeface="Courier"/>
                <a:ea typeface="Courier"/>
                <a:cs typeface="Courier"/>
                <a:sym typeface="Courier"/>
              </a:defRPr>
            </a:pPr>
            <a:r>
              <a:rPr lang="en-US" sz="1400" dirty="0">
                <a:latin typeface="Consolas" panose="020B0609020204030204" pitchFamily="49" charset="0"/>
                <a:ea typeface="Courier"/>
                <a:cs typeface="Courier"/>
                <a:sym typeface="Courier"/>
              </a:rPr>
              <a:t>  },</a:t>
            </a:r>
          </a:p>
          <a:p>
            <a:pPr marL="0" defTabSz="374904">
              <a:spcBef>
                <a:spcPts val="0"/>
              </a:spcBef>
              <a:defRPr sz="1640">
                <a:latin typeface="Courier"/>
                <a:ea typeface="Courier"/>
                <a:cs typeface="Courier"/>
                <a:sym typeface="Courier"/>
              </a:defRPr>
            </a:pPr>
            <a:r>
              <a:rPr lang="en-US" sz="1400" dirty="0">
                <a:latin typeface="Consolas" panose="020B0609020204030204" pitchFamily="49" charset="0"/>
                <a:ea typeface="Courier"/>
                <a:cs typeface="Courier"/>
                <a:sym typeface="Courier"/>
              </a:rPr>
              <a:t>  "authority_hints": [</a:t>
            </a:r>
          </a:p>
          <a:p>
            <a:pPr marL="0" defTabSz="374904">
              <a:spcBef>
                <a:spcPts val="0"/>
              </a:spcBef>
              <a:defRPr sz="1640">
                <a:latin typeface="Courier"/>
                <a:ea typeface="Courier"/>
                <a:cs typeface="Courier"/>
                <a:sym typeface="Courier"/>
              </a:defRPr>
            </a:pPr>
            <a:r>
              <a:rPr lang="en-US" sz="1400" dirty="0">
                <a:latin typeface="Consolas" panose="020B0609020204030204" pitchFamily="49" charset="0"/>
                <a:ea typeface="Courier"/>
                <a:cs typeface="Courier"/>
                <a:sym typeface="Courier"/>
              </a:rPr>
              <a:t>    "https://edugain.org/federation"</a:t>
            </a:r>
          </a:p>
          <a:p>
            <a:pPr marL="0" defTabSz="374904">
              <a:spcBef>
                <a:spcPts val="0"/>
              </a:spcBef>
              <a:defRPr sz="1640">
                <a:latin typeface="Courier"/>
                <a:ea typeface="Courier"/>
                <a:cs typeface="Courier"/>
                <a:sym typeface="Courier"/>
              </a:defRPr>
            </a:pPr>
            <a:r>
              <a:rPr lang="en-US" sz="1400" dirty="0">
                <a:latin typeface="Consolas" panose="020B0609020204030204" pitchFamily="49" charset="0"/>
                <a:ea typeface="Courier"/>
                <a:cs typeface="Courier"/>
                <a:sym typeface="Courier"/>
              </a:rPr>
              <a:t>  ]</a:t>
            </a:r>
          </a:p>
          <a:p>
            <a:pPr marL="0" defTabSz="374904">
              <a:spcBef>
                <a:spcPts val="0"/>
              </a:spcBef>
              <a:defRPr sz="1640">
                <a:latin typeface="Courier"/>
                <a:ea typeface="Courier"/>
                <a:cs typeface="Courier"/>
                <a:sym typeface="Courier"/>
              </a:defRPr>
            </a:pPr>
            <a:r>
              <a:rPr lang="en-US" sz="1400" dirty="0">
                <a:latin typeface="Consolas" panose="020B0609020204030204" pitchFamily="49" charset="0"/>
                <a:ea typeface="Courier"/>
                <a:cs typeface="Courier"/>
                <a:sym typeface="Courier"/>
              </a:rPr>
              <a:t>}</a:t>
            </a:r>
          </a:p>
        </p:txBody>
      </p:sp>
      <p:sp>
        <p:nvSpPr>
          <p:cNvPr id="11" name="Title 1">
            <a:extLst>
              <a:ext uri="{FF2B5EF4-FFF2-40B4-BE49-F238E27FC236}">
                <a16:creationId xmlns:a16="http://schemas.microsoft.com/office/drawing/2014/main" id="{07FE432D-DD6F-8B4D-9EB0-CA524A0C2D0F}"/>
              </a:ext>
            </a:extLst>
          </p:cNvPr>
          <p:cNvSpPr txBox="1">
            <a:spLocks/>
          </p:cNvSpPr>
          <p:nvPr/>
        </p:nvSpPr>
        <p:spPr bwMode="auto">
          <a:xfrm>
            <a:off x="184609" y="231559"/>
            <a:ext cx="3182027" cy="22150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309026" algn="l" defTabSz="607469" rtl="0" eaLnBrk="1" fontAlgn="base" hangingPunct="1">
              <a:spcBef>
                <a:spcPct val="0"/>
              </a:spcBef>
              <a:spcAft>
                <a:spcPct val="0"/>
              </a:spcAft>
              <a:defRPr sz="3600" b="1" i="0" kern="1200" baseline="0">
                <a:solidFill>
                  <a:srgbClr val="503BD4"/>
                </a:solidFill>
                <a:latin typeface="Arial" panose="020B0604020202020204" pitchFamily="34" charset="0"/>
                <a:ea typeface="Gotham Book" pitchFamily="2" charset="0"/>
                <a:cs typeface="Gotham Book" pitchFamily="2" charset="0"/>
              </a:defRPr>
            </a:lvl1pPr>
            <a:lvl2pPr marL="309026" algn="l" defTabSz="607469" rtl="0" eaLnBrk="1" fontAlgn="base" hangingPunct="1">
              <a:spcBef>
                <a:spcPct val="0"/>
              </a:spcBef>
              <a:spcAft>
                <a:spcPct val="0"/>
              </a:spcAft>
              <a:defRPr sz="3200">
                <a:solidFill>
                  <a:schemeClr val="bg1"/>
                </a:solidFill>
                <a:latin typeface="Gotham Book"/>
                <a:ea typeface="Gotham Book"/>
                <a:cs typeface="Gotham Book"/>
              </a:defRPr>
            </a:lvl2pPr>
            <a:lvl3pPr marL="309026" algn="l" defTabSz="607469" rtl="0" eaLnBrk="1" fontAlgn="base" hangingPunct="1">
              <a:spcBef>
                <a:spcPct val="0"/>
              </a:spcBef>
              <a:spcAft>
                <a:spcPct val="0"/>
              </a:spcAft>
              <a:defRPr sz="3200">
                <a:solidFill>
                  <a:schemeClr val="bg1"/>
                </a:solidFill>
                <a:latin typeface="Gotham Book"/>
                <a:ea typeface="Gotham Book"/>
                <a:cs typeface="Gotham Book"/>
              </a:defRPr>
            </a:lvl3pPr>
            <a:lvl4pPr marL="309026" algn="l" defTabSz="607469" rtl="0" eaLnBrk="1" fontAlgn="base" hangingPunct="1">
              <a:spcBef>
                <a:spcPct val="0"/>
              </a:spcBef>
              <a:spcAft>
                <a:spcPct val="0"/>
              </a:spcAft>
              <a:defRPr sz="3200">
                <a:solidFill>
                  <a:schemeClr val="bg1"/>
                </a:solidFill>
                <a:latin typeface="Gotham Book"/>
                <a:ea typeface="Gotham Book"/>
                <a:cs typeface="Gotham Book"/>
              </a:defRPr>
            </a:lvl4pPr>
            <a:lvl5pPr marL="309026" algn="l" defTabSz="607469" rtl="0" eaLnBrk="1" fontAlgn="base" hangingPunct="1">
              <a:spcBef>
                <a:spcPct val="0"/>
              </a:spcBef>
              <a:spcAft>
                <a:spcPct val="0"/>
              </a:spcAft>
              <a:defRPr sz="3200">
                <a:solidFill>
                  <a:schemeClr val="bg1"/>
                </a:solidFill>
                <a:latin typeface="Gotham Book"/>
                <a:ea typeface="Gotham Book"/>
                <a:cs typeface="Gotham Book"/>
              </a:defRPr>
            </a:lvl5pPr>
            <a:lvl6pPr marL="609555" algn="l" defTabSz="609555" rtl="0" eaLnBrk="1" fontAlgn="base" hangingPunct="1">
              <a:spcBef>
                <a:spcPct val="0"/>
              </a:spcBef>
              <a:spcAft>
                <a:spcPct val="0"/>
              </a:spcAft>
              <a:defRPr sz="4267">
                <a:solidFill>
                  <a:schemeClr val="tx1"/>
                </a:solidFill>
                <a:latin typeface="Helvetica Neue Thin" charset="0"/>
                <a:ea typeface="ＭＳ Ｐゴシック" charset="0"/>
              </a:defRPr>
            </a:lvl6pPr>
            <a:lvl7pPr marL="1219110" algn="l" defTabSz="609555" rtl="0" eaLnBrk="1" fontAlgn="base" hangingPunct="1">
              <a:spcBef>
                <a:spcPct val="0"/>
              </a:spcBef>
              <a:spcAft>
                <a:spcPct val="0"/>
              </a:spcAft>
              <a:defRPr sz="4267">
                <a:solidFill>
                  <a:schemeClr val="tx1"/>
                </a:solidFill>
                <a:latin typeface="Helvetica Neue Thin" charset="0"/>
                <a:ea typeface="ＭＳ Ｐゴシック" charset="0"/>
              </a:defRPr>
            </a:lvl7pPr>
            <a:lvl8pPr marL="1828664" algn="l" defTabSz="609555" rtl="0" eaLnBrk="1" fontAlgn="base" hangingPunct="1">
              <a:spcBef>
                <a:spcPct val="0"/>
              </a:spcBef>
              <a:spcAft>
                <a:spcPct val="0"/>
              </a:spcAft>
              <a:defRPr sz="4267">
                <a:solidFill>
                  <a:schemeClr val="tx1"/>
                </a:solidFill>
                <a:latin typeface="Helvetica Neue Thin" charset="0"/>
                <a:ea typeface="ＭＳ Ｐゴシック" charset="0"/>
              </a:defRPr>
            </a:lvl8pPr>
            <a:lvl9pPr marL="2438218" algn="l" defTabSz="609555" rtl="0" eaLnBrk="1" fontAlgn="base" hangingPunct="1">
              <a:spcBef>
                <a:spcPct val="0"/>
              </a:spcBef>
              <a:spcAft>
                <a:spcPct val="0"/>
              </a:spcAft>
              <a:defRPr sz="4267">
                <a:solidFill>
                  <a:schemeClr val="tx1"/>
                </a:solidFill>
                <a:latin typeface="Helvetica Neue Thin" charset="0"/>
                <a:ea typeface="ＭＳ Ｐゴシック" charset="0"/>
              </a:defRPr>
            </a:lvl9pPr>
          </a:lstStyle>
          <a:p>
            <a:r>
              <a:rPr lang="en-US" dirty="0"/>
              <a:t>Example Entity Statement Body</a:t>
            </a:r>
          </a:p>
        </p:txBody>
      </p:sp>
      <p:sp>
        <p:nvSpPr>
          <p:cNvPr id="3" name="Content Placeholder 2">
            <a:extLst>
              <a:ext uri="{FF2B5EF4-FFF2-40B4-BE49-F238E27FC236}">
                <a16:creationId xmlns:a16="http://schemas.microsoft.com/office/drawing/2014/main" id="{E983E74A-5578-4AA5-AA04-D7A7D6C764D7}"/>
              </a:ext>
            </a:extLst>
          </p:cNvPr>
          <p:cNvSpPr txBox="1"/>
          <p:nvPr/>
        </p:nvSpPr>
        <p:spPr bwMode="auto">
          <a:xfrm>
            <a:off x="582613" y="3089483"/>
            <a:ext cx="3597437" cy="3550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t" anchorCtr="0" compatLnSpc="1">
            <a:prstTxWarp prst="textNoShape">
              <a:avLst/>
            </a:prstTxWarp>
            <a:normAutofit/>
          </a:bodyPr>
          <a:lstStyle>
            <a:lvl1pPr marL="347125" algn="l" defTabSz="607469" rtl="0" eaLnBrk="1" fontAlgn="base" hangingPunct="1">
              <a:spcBef>
                <a:spcPct val="20000"/>
              </a:spcBef>
              <a:spcAft>
                <a:spcPct val="0"/>
              </a:spcAft>
              <a:buFont typeface="Wingdings" pitchFamily="2" charset="2"/>
              <a:tabLst>
                <a:tab pos="1062540" algn="l"/>
              </a:tabLst>
              <a:defRPr sz="2667" kern="1200" baseline="0">
                <a:solidFill>
                  <a:srgbClr val="000000"/>
                </a:solidFill>
                <a:latin typeface="Arial" panose="020B0604020202020204" pitchFamily="34" charset="0"/>
                <a:ea typeface="ＭＳ Ｐゴシック" charset="0"/>
                <a:cs typeface="Helvetica Neue Light"/>
              </a:defRPr>
            </a:lvl1pPr>
            <a:lvl2pPr marL="1024441" algn="l" defTabSz="607469" rtl="0" eaLnBrk="1" fontAlgn="base" hangingPunct="1">
              <a:spcBef>
                <a:spcPct val="20000"/>
              </a:spcBef>
              <a:spcAft>
                <a:spcPct val="0"/>
              </a:spcAft>
              <a:buFont typeface="Arial" panose="020B0604020202020204" pitchFamily="34" charset="0"/>
              <a:defRPr kern="1200" baseline="0">
                <a:solidFill>
                  <a:srgbClr val="000000"/>
                </a:solidFill>
                <a:latin typeface="Arial" panose="020B0604020202020204" pitchFamily="34" charset="0"/>
                <a:ea typeface="ＭＳ Ｐゴシック" charset="0"/>
                <a:cs typeface="Helvetica Neue Light"/>
              </a:defRPr>
            </a:lvl2pPr>
            <a:lvl3pPr marL="1494329" algn="l" defTabSz="607469" rtl="0" eaLnBrk="1" fontAlgn="base" hangingPunct="1">
              <a:spcBef>
                <a:spcPct val="20000"/>
              </a:spcBef>
              <a:spcAft>
                <a:spcPct val="0"/>
              </a:spcAft>
              <a:buSzPct val="100000"/>
              <a:buFont typeface="Lucida Grande" panose="020B0600040502020204" pitchFamily="34" charset="0"/>
              <a:defRPr sz="2133" kern="1200" baseline="0">
                <a:solidFill>
                  <a:srgbClr val="000000"/>
                </a:solidFill>
                <a:latin typeface="Arial" panose="020B0604020202020204" pitchFamily="34" charset="0"/>
                <a:ea typeface="ＭＳ Ｐゴシック" charset="0"/>
                <a:cs typeface="Helvetica Neue Light"/>
              </a:defRPr>
            </a:lvl3pPr>
            <a:lvl4pPr marL="1826638" algn="l" defTabSz="607469" rtl="0" eaLnBrk="1" fontAlgn="base" hangingPunct="1">
              <a:spcBef>
                <a:spcPct val="20000"/>
              </a:spcBef>
              <a:spcAft>
                <a:spcPct val="0"/>
              </a:spcAft>
              <a:buFont typeface="Lucida Grande" panose="020B0600040502020204" pitchFamily="34" charset="0"/>
              <a:defRPr sz="1867" kern="1200" baseline="0">
                <a:solidFill>
                  <a:srgbClr val="000000"/>
                </a:solidFill>
                <a:latin typeface="Arial" panose="020B0604020202020204" pitchFamily="34" charset="0"/>
                <a:ea typeface="ＭＳ Ｐゴシック" charset="0"/>
                <a:cs typeface="Helvetica Neue Light"/>
              </a:defRPr>
            </a:lvl4pPr>
            <a:lvl5pPr marL="2436223" algn="l" defTabSz="607469" rtl="0" eaLnBrk="1" fontAlgn="base" hangingPunct="1">
              <a:spcBef>
                <a:spcPct val="20000"/>
              </a:spcBef>
              <a:spcAft>
                <a:spcPct val="0"/>
              </a:spcAft>
              <a:buFont typeface="Arial" panose="020B0604020202020204" pitchFamily="34" charset="0"/>
              <a:defRPr sz="1867" kern="1200" baseline="0">
                <a:solidFill>
                  <a:srgbClr val="000000"/>
                </a:solidFill>
                <a:latin typeface="Arial" panose="020B0604020202020204" pitchFamily="34" charset="0"/>
                <a:ea typeface="ＭＳ Ｐゴシック" charset="0"/>
                <a:cs typeface="Helvetica Neue Light"/>
              </a:defRPr>
            </a:lvl5pPr>
            <a:lvl6pPr marL="3352548" indent="-304776" algn="l" defTabSz="609555" rtl="0" eaLnBrk="1" latinLnBrk="0" hangingPunct="1">
              <a:spcBef>
                <a:spcPct val="20000"/>
              </a:spcBef>
              <a:buFont typeface="Arial"/>
              <a:buChar char="•"/>
              <a:defRPr sz="2667" kern="1200">
                <a:solidFill>
                  <a:schemeClr val="tx1"/>
                </a:solidFill>
                <a:latin typeface="+mn-lt"/>
                <a:ea typeface="+mn-ea"/>
                <a:cs typeface="+mn-cs"/>
              </a:defRPr>
            </a:lvl6pPr>
            <a:lvl7pPr marL="3962104" indent="-304776" algn="l" defTabSz="609555" rtl="0" eaLnBrk="1" latinLnBrk="0" hangingPunct="1">
              <a:spcBef>
                <a:spcPct val="20000"/>
              </a:spcBef>
              <a:buFont typeface="Arial"/>
              <a:buChar char="•"/>
              <a:defRPr sz="2667" kern="1200">
                <a:solidFill>
                  <a:schemeClr val="tx1"/>
                </a:solidFill>
                <a:latin typeface="+mn-lt"/>
                <a:ea typeface="+mn-ea"/>
                <a:cs typeface="+mn-cs"/>
              </a:defRPr>
            </a:lvl7pPr>
            <a:lvl8pPr marL="4571658" indent="-304776" algn="l" defTabSz="609555" rtl="0" eaLnBrk="1" latinLnBrk="0" hangingPunct="1">
              <a:spcBef>
                <a:spcPct val="20000"/>
              </a:spcBef>
              <a:buFont typeface="Arial"/>
              <a:buChar char="•"/>
              <a:defRPr sz="2667" kern="1200">
                <a:solidFill>
                  <a:schemeClr val="tx1"/>
                </a:solidFill>
                <a:latin typeface="+mn-lt"/>
                <a:ea typeface="+mn-ea"/>
                <a:cs typeface="+mn-cs"/>
              </a:defRPr>
            </a:lvl8pPr>
            <a:lvl9pPr marL="5181212" indent="-304776" algn="l" defTabSz="609555" rtl="0" eaLnBrk="1" latinLnBrk="0" hangingPunct="1">
              <a:spcBef>
                <a:spcPct val="20000"/>
              </a:spcBef>
              <a:buFont typeface="Arial"/>
              <a:buChar char="•"/>
              <a:defRPr sz="2667" kern="1200">
                <a:solidFill>
                  <a:schemeClr val="tx1"/>
                </a:solidFill>
                <a:latin typeface="+mn-lt"/>
                <a:ea typeface="+mn-ea"/>
                <a:cs typeface="+mn-cs"/>
              </a:defRPr>
            </a:lvl9pPr>
          </a:lstStyle>
          <a:p>
            <a:pPr marL="0"/>
            <a:r>
              <a:rPr lang="en-US" sz="2400" dirty="0"/>
              <a:t>Statement by Norwegian federation Feide about Norwegian university NTNU</a:t>
            </a:r>
          </a:p>
          <a:p>
            <a:pPr marL="0"/>
            <a:endParaRPr lang="en-US" sz="2400" dirty="0"/>
          </a:p>
          <a:p>
            <a:pPr marL="0"/>
            <a:r>
              <a:rPr lang="en-US" sz="2400" dirty="0"/>
              <a:t>Includes statement that eduGAIN inter-federation is above in the trust chain</a:t>
            </a:r>
          </a:p>
          <a:p>
            <a:pPr marL="0"/>
            <a:endParaRPr lang="en-US" sz="2400" dirty="0"/>
          </a:p>
        </p:txBody>
      </p:sp>
    </p:spTree>
    <p:extLst>
      <p:ext uri="{BB962C8B-B14F-4D97-AF65-F5344CB8AC3E}">
        <p14:creationId xmlns:p14="http://schemas.microsoft.com/office/powerpoint/2010/main" val="2766880014"/>
      </p:ext>
    </p:extLst>
  </p:cSld>
  <p:clrMapOvr>
    <a:masterClrMapping/>
  </p:clrMapOvr>
  <p:transition spd="slow">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D8584C9-548E-4A9B-BFF5-1A698EC89F34}"/>
              </a:ext>
            </a:extLst>
          </p:cNvPr>
          <p:cNvSpPr>
            <a:spLocks noGrp="1"/>
          </p:cNvSpPr>
          <p:nvPr>
            <p:ph idx="1"/>
          </p:nvPr>
        </p:nvSpPr>
        <p:spPr>
          <a:xfrm>
            <a:off x="-1" y="1201352"/>
            <a:ext cx="6921047" cy="5298302"/>
          </a:xfrm>
        </p:spPr>
        <p:txBody>
          <a:bodyPr wrap="square">
            <a:normAutofit/>
          </a:bodyPr>
          <a:lstStyle/>
          <a:p>
            <a:pPr indent="0" latinLnBrk="0">
              <a:buFont typeface="Wingdings" pitchFamily="2" charset="2"/>
              <a:buNone/>
            </a:pPr>
            <a:r>
              <a:rPr lang="en-US" sz="2400" b="1" dirty="0"/>
              <a:t>Self-signed entity statement is first entity </a:t>
            </a:r>
            <a:br>
              <a:rPr lang="en-US" sz="2400" b="1" dirty="0"/>
            </a:br>
            <a:r>
              <a:rPr lang="en-US" sz="2400" b="1" dirty="0"/>
              <a:t>in trust chain</a:t>
            </a:r>
          </a:p>
          <a:p>
            <a:pPr marL="800100" lvl="1" indent="-457200" latinLnBrk="0">
              <a:spcAft>
                <a:spcPts val="1200"/>
              </a:spcAft>
              <a:buClr>
                <a:srgbClr val="5438DC"/>
              </a:buClr>
              <a:buFont typeface="+mj-lt"/>
              <a:buAutoNum type="arabicPeriod"/>
            </a:pPr>
            <a:r>
              <a:rPr lang="en-US" sz="2400" dirty="0"/>
              <a:t>From the claim </a:t>
            </a:r>
            <a:r>
              <a:rPr lang="en-US" sz="2400" dirty="0">
                <a:latin typeface="Courier New" panose="02070309020205020404" pitchFamily="49" charset="0"/>
                <a:cs typeface="Courier New" panose="02070309020205020404" pitchFamily="49" charset="0"/>
              </a:rPr>
              <a:t>authority_hints</a:t>
            </a:r>
            <a:r>
              <a:rPr lang="en-US" sz="2400" dirty="0"/>
              <a:t>, pick superior entity</a:t>
            </a:r>
          </a:p>
          <a:p>
            <a:pPr marL="800100" lvl="1" indent="-457200" latinLnBrk="0">
              <a:spcAft>
                <a:spcPts val="1200"/>
              </a:spcAft>
              <a:buClr>
                <a:srgbClr val="5438DC"/>
              </a:buClr>
              <a:buFont typeface="+mj-lt"/>
              <a:buAutoNum type="arabicPeriod"/>
            </a:pPr>
            <a:r>
              <a:rPr lang="en-US" sz="2400" dirty="0"/>
              <a:t>Get superior’s self-signed entity statement (using </a:t>
            </a:r>
            <a:r>
              <a:rPr lang="en-US" sz="2400" dirty="0">
                <a:latin typeface="Courier New" panose="02070309020205020404" pitchFamily="49" charset="0"/>
                <a:cs typeface="Courier New" panose="02070309020205020404" pitchFamily="49" charset="0"/>
              </a:rPr>
              <a:t>.well-known</a:t>
            </a:r>
            <a:r>
              <a:rPr lang="en-US" sz="2400" dirty="0"/>
              <a:t>) and superior’s view of subordinate (using Federation API)</a:t>
            </a:r>
          </a:p>
          <a:p>
            <a:pPr marL="800100" lvl="1" indent="-457200" latinLnBrk="0">
              <a:spcAft>
                <a:spcPts val="1200"/>
              </a:spcAft>
              <a:buClr>
                <a:srgbClr val="5438DC"/>
              </a:buClr>
              <a:buFont typeface="+mj-lt"/>
              <a:buAutoNum type="arabicPeriod"/>
            </a:pPr>
            <a:r>
              <a:rPr lang="en-US" sz="2400" dirty="0"/>
              <a:t>Add to the trust chain</a:t>
            </a:r>
          </a:p>
          <a:p>
            <a:r>
              <a:rPr lang="en-US" sz="2400" b="1" dirty="0"/>
              <a:t>Repeat until the superior is a trusted </a:t>
            </a:r>
            <a:br>
              <a:rPr lang="en-US" sz="2400" b="1" dirty="0"/>
            </a:br>
            <a:r>
              <a:rPr lang="en-US" sz="2400" b="1" dirty="0"/>
              <a:t>trust anchor</a:t>
            </a:r>
          </a:p>
        </p:txBody>
      </p:sp>
      <p:sp>
        <p:nvSpPr>
          <p:cNvPr id="45" name="Rectangle 44">
            <a:extLst>
              <a:ext uri="{FF2B5EF4-FFF2-40B4-BE49-F238E27FC236}">
                <a16:creationId xmlns:a16="http://schemas.microsoft.com/office/drawing/2014/main" id="{ECBD2927-4FD8-9F44-BFB3-8FC155513A9E}"/>
              </a:ext>
            </a:extLst>
          </p:cNvPr>
          <p:cNvSpPr/>
          <p:nvPr/>
        </p:nvSpPr>
        <p:spPr bwMode="auto">
          <a:xfrm>
            <a:off x="7162800" y="0"/>
            <a:ext cx="5029200" cy="6858000"/>
          </a:xfrm>
          <a:prstGeom prst="rect">
            <a:avLst/>
          </a:prstGeom>
          <a:solidFill>
            <a:srgbClr val="FFFFFF">
              <a:lumMod val="95000"/>
            </a:srgbClr>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defTabSz="932472"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46" name="Crown">
            <a:extLst>
              <a:ext uri="{FF2B5EF4-FFF2-40B4-BE49-F238E27FC236}">
                <a16:creationId xmlns:a16="http://schemas.microsoft.com/office/drawing/2014/main" id="{B4AEADEF-8351-3649-AD9A-E696F6CF40A3}"/>
              </a:ext>
            </a:extLst>
          </p:cNvPr>
          <p:cNvSpPr/>
          <p:nvPr/>
        </p:nvSpPr>
        <p:spPr>
          <a:xfrm>
            <a:off x="10257989" y="1033146"/>
            <a:ext cx="744493" cy="65517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10206" y="0"/>
                  <a:pt x="9725" y="547"/>
                  <a:pt x="9725" y="1222"/>
                </a:cubicBezTo>
                <a:cubicBezTo>
                  <a:pt x="9725" y="1729"/>
                  <a:pt x="9996" y="2163"/>
                  <a:pt x="10383" y="2348"/>
                </a:cubicBezTo>
                <a:lnTo>
                  <a:pt x="7244" y="10951"/>
                </a:lnTo>
                <a:cubicBezTo>
                  <a:pt x="7156" y="11239"/>
                  <a:pt x="6826" y="11311"/>
                  <a:pt x="6648" y="11081"/>
                </a:cubicBezTo>
                <a:lnTo>
                  <a:pt x="1891" y="6438"/>
                </a:lnTo>
                <a:cubicBezTo>
                  <a:pt x="2053" y="6225"/>
                  <a:pt x="2151" y="5946"/>
                  <a:pt x="2151" y="5642"/>
                </a:cubicBezTo>
                <a:cubicBezTo>
                  <a:pt x="2151" y="4967"/>
                  <a:pt x="1669" y="4420"/>
                  <a:pt x="1075" y="4420"/>
                </a:cubicBezTo>
                <a:cubicBezTo>
                  <a:pt x="482" y="4420"/>
                  <a:pt x="0" y="4967"/>
                  <a:pt x="0" y="5642"/>
                </a:cubicBezTo>
                <a:cubicBezTo>
                  <a:pt x="0" y="6317"/>
                  <a:pt x="482" y="6864"/>
                  <a:pt x="1075" y="6864"/>
                </a:cubicBezTo>
                <a:cubicBezTo>
                  <a:pt x="1126" y="6864"/>
                  <a:pt x="1174" y="6858"/>
                  <a:pt x="1222" y="6851"/>
                </a:cubicBezTo>
                <a:lnTo>
                  <a:pt x="2938" y="20929"/>
                </a:lnTo>
                <a:cubicBezTo>
                  <a:pt x="2985" y="21312"/>
                  <a:pt x="3274" y="21600"/>
                  <a:pt x="3615" y="21600"/>
                </a:cubicBezTo>
                <a:lnTo>
                  <a:pt x="17987" y="21600"/>
                </a:lnTo>
                <a:cubicBezTo>
                  <a:pt x="18327" y="21600"/>
                  <a:pt x="18616" y="21316"/>
                  <a:pt x="18664" y="20934"/>
                </a:cubicBezTo>
                <a:lnTo>
                  <a:pt x="20378" y="6851"/>
                </a:lnTo>
                <a:cubicBezTo>
                  <a:pt x="20426" y="6858"/>
                  <a:pt x="20475" y="6864"/>
                  <a:pt x="20525" y="6864"/>
                </a:cubicBezTo>
                <a:cubicBezTo>
                  <a:pt x="21118" y="6864"/>
                  <a:pt x="21600" y="6317"/>
                  <a:pt x="21600" y="5642"/>
                </a:cubicBezTo>
                <a:cubicBezTo>
                  <a:pt x="21600" y="4967"/>
                  <a:pt x="21118" y="4420"/>
                  <a:pt x="20525" y="4420"/>
                </a:cubicBezTo>
                <a:cubicBezTo>
                  <a:pt x="19931" y="4420"/>
                  <a:pt x="19449" y="4967"/>
                  <a:pt x="19449" y="5642"/>
                </a:cubicBezTo>
                <a:cubicBezTo>
                  <a:pt x="19449" y="5953"/>
                  <a:pt x="19551" y="6234"/>
                  <a:pt x="19719" y="6450"/>
                </a:cubicBezTo>
                <a:lnTo>
                  <a:pt x="14952" y="11081"/>
                </a:lnTo>
                <a:cubicBezTo>
                  <a:pt x="14772" y="11298"/>
                  <a:pt x="14445" y="11230"/>
                  <a:pt x="14356" y="10951"/>
                </a:cubicBezTo>
                <a:lnTo>
                  <a:pt x="11200" y="2356"/>
                </a:lnTo>
                <a:cubicBezTo>
                  <a:pt x="11596" y="2176"/>
                  <a:pt x="11875" y="1736"/>
                  <a:pt x="11875" y="1222"/>
                </a:cubicBezTo>
                <a:cubicBezTo>
                  <a:pt x="11875" y="547"/>
                  <a:pt x="11394" y="0"/>
                  <a:pt x="10800" y="0"/>
                </a:cubicBezTo>
                <a:close/>
              </a:path>
            </a:pathLst>
          </a:custGeom>
          <a:solidFill>
            <a:srgbClr val="FF0000"/>
          </a:solidFill>
          <a:ln w="12700">
            <a:miter lim="400000"/>
          </a:ln>
        </p:spPr>
        <p:txBody>
          <a:bodyPr lIns="50800" tIns="50800" rIns="50800" bIns="50800" anchor="ctr"/>
          <a:lstStyle/>
          <a:p>
            <a:pPr>
              <a:defRPr sz="2200" b="0">
                <a:solidFill>
                  <a:srgbClr val="FFFFFF"/>
                </a:solidFill>
                <a:latin typeface="+mn-lt"/>
                <a:ea typeface="+mn-ea"/>
                <a:cs typeface="+mn-cs"/>
                <a:sym typeface="Helvetica Neue Medium"/>
              </a:defRPr>
            </a:pPr>
            <a:endParaRPr sz="2200" dirty="0">
              <a:solidFill>
                <a:srgbClr val="FFFFFF"/>
              </a:solidFill>
              <a:latin typeface="Segoe UI"/>
              <a:sym typeface="Helvetica Neue Medium"/>
            </a:endParaRPr>
          </a:p>
        </p:txBody>
      </p:sp>
      <p:sp>
        <p:nvSpPr>
          <p:cNvPr id="47" name="Leaf">
            <a:extLst>
              <a:ext uri="{FF2B5EF4-FFF2-40B4-BE49-F238E27FC236}">
                <a16:creationId xmlns:a16="http://schemas.microsoft.com/office/drawing/2014/main" id="{83C97A3E-7957-FB4D-8C52-CEE05F61CB31}"/>
              </a:ext>
            </a:extLst>
          </p:cNvPr>
          <p:cNvSpPr/>
          <p:nvPr/>
        </p:nvSpPr>
        <p:spPr>
          <a:xfrm>
            <a:off x="10257988" y="3984702"/>
            <a:ext cx="744494" cy="866895"/>
          </a:xfrm>
          <a:custGeom>
            <a:avLst/>
            <a:gdLst/>
            <a:ahLst/>
            <a:cxnLst>
              <a:cxn ang="0">
                <a:pos x="wd2" y="hd2"/>
              </a:cxn>
              <a:cxn ang="5400000">
                <a:pos x="wd2" y="hd2"/>
              </a:cxn>
              <a:cxn ang="10800000">
                <a:pos x="wd2" y="hd2"/>
              </a:cxn>
              <a:cxn ang="16200000">
                <a:pos x="wd2" y="hd2"/>
              </a:cxn>
            </a:cxnLst>
            <a:rect l="0" t="0" r="r" b="b"/>
            <a:pathLst>
              <a:path w="21600" h="21407" extrusionOk="0">
                <a:moveTo>
                  <a:pt x="10253" y="0"/>
                </a:moveTo>
                <a:cubicBezTo>
                  <a:pt x="10253" y="0"/>
                  <a:pt x="10166" y="1002"/>
                  <a:pt x="9581" y="1910"/>
                </a:cubicBezTo>
                <a:cubicBezTo>
                  <a:pt x="8875" y="3004"/>
                  <a:pt x="9056" y="4664"/>
                  <a:pt x="9056" y="4664"/>
                </a:cubicBezTo>
                <a:cubicBezTo>
                  <a:pt x="9056" y="4664"/>
                  <a:pt x="8708" y="4636"/>
                  <a:pt x="8359" y="4514"/>
                </a:cubicBezTo>
                <a:cubicBezTo>
                  <a:pt x="7930" y="4364"/>
                  <a:pt x="7529" y="4107"/>
                  <a:pt x="7529" y="4107"/>
                </a:cubicBezTo>
                <a:cubicBezTo>
                  <a:pt x="7529" y="4107"/>
                  <a:pt x="7573" y="5424"/>
                  <a:pt x="8219" y="6395"/>
                </a:cubicBezTo>
                <a:cubicBezTo>
                  <a:pt x="8820" y="7299"/>
                  <a:pt x="9798" y="8005"/>
                  <a:pt x="9294" y="8349"/>
                </a:cubicBezTo>
                <a:cubicBezTo>
                  <a:pt x="8790" y="8692"/>
                  <a:pt x="7681" y="7576"/>
                  <a:pt x="7681" y="7576"/>
                </a:cubicBezTo>
                <a:lnTo>
                  <a:pt x="7553" y="7890"/>
                </a:lnTo>
                <a:lnTo>
                  <a:pt x="6142" y="6845"/>
                </a:lnTo>
                <a:cubicBezTo>
                  <a:pt x="6142" y="6845"/>
                  <a:pt x="6026" y="8004"/>
                  <a:pt x="6455" y="8541"/>
                </a:cubicBezTo>
                <a:cubicBezTo>
                  <a:pt x="6259" y="8541"/>
                  <a:pt x="6151" y="8541"/>
                  <a:pt x="6093" y="8541"/>
                </a:cubicBezTo>
                <a:cubicBezTo>
                  <a:pt x="6093" y="8541"/>
                  <a:pt x="6152" y="9936"/>
                  <a:pt x="7488" y="10837"/>
                </a:cubicBezTo>
                <a:cubicBezTo>
                  <a:pt x="8283" y="11373"/>
                  <a:pt x="9672" y="12360"/>
                  <a:pt x="9268" y="12832"/>
                </a:cubicBezTo>
                <a:cubicBezTo>
                  <a:pt x="8865" y="13305"/>
                  <a:pt x="6774" y="11911"/>
                  <a:pt x="6093" y="11009"/>
                </a:cubicBezTo>
                <a:cubicBezTo>
                  <a:pt x="5779" y="11303"/>
                  <a:pt x="5871" y="11889"/>
                  <a:pt x="5871" y="11889"/>
                </a:cubicBezTo>
                <a:cubicBezTo>
                  <a:pt x="5871" y="11889"/>
                  <a:pt x="4605" y="11116"/>
                  <a:pt x="4226" y="10944"/>
                </a:cubicBezTo>
                <a:cubicBezTo>
                  <a:pt x="4100" y="11094"/>
                  <a:pt x="4226" y="11438"/>
                  <a:pt x="4226" y="11438"/>
                </a:cubicBezTo>
                <a:cubicBezTo>
                  <a:pt x="4226" y="11438"/>
                  <a:pt x="3143" y="10902"/>
                  <a:pt x="2185" y="10752"/>
                </a:cubicBezTo>
                <a:cubicBezTo>
                  <a:pt x="1227" y="10602"/>
                  <a:pt x="562" y="10642"/>
                  <a:pt x="0" y="10585"/>
                </a:cubicBezTo>
                <a:cubicBezTo>
                  <a:pt x="50" y="11357"/>
                  <a:pt x="1604" y="12876"/>
                  <a:pt x="4529" y="13928"/>
                </a:cubicBezTo>
                <a:cubicBezTo>
                  <a:pt x="3218" y="14142"/>
                  <a:pt x="2336" y="14035"/>
                  <a:pt x="2336" y="14035"/>
                </a:cubicBezTo>
                <a:cubicBezTo>
                  <a:pt x="2336" y="14035"/>
                  <a:pt x="3545" y="15536"/>
                  <a:pt x="6117" y="15257"/>
                </a:cubicBezTo>
                <a:cubicBezTo>
                  <a:pt x="6016" y="15558"/>
                  <a:pt x="5965" y="15709"/>
                  <a:pt x="5965" y="15709"/>
                </a:cubicBezTo>
                <a:cubicBezTo>
                  <a:pt x="5965" y="15709"/>
                  <a:pt x="8598" y="15184"/>
                  <a:pt x="8589" y="15558"/>
                </a:cubicBezTo>
                <a:cubicBezTo>
                  <a:pt x="8565" y="16460"/>
                  <a:pt x="4808" y="17104"/>
                  <a:pt x="4808" y="17104"/>
                </a:cubicBezTo>
                <a:cubicBezTo>
                  <a:pt x="6245" y="17619"/>
                  <a:pt x="7329" y="17453"/>
                  <a:pt x="7329" y="17453"/>
                </a:cubicBezTo>
                <a:lnTo>
                  <a:pt x="7203" y="17840"/>
                </a:lnTo>
                <a:cubicBezTo>
                  <a:pt x="7203" y="17840"/>
                  <a:pt x="9072" y="17726"/>
                  <a:pt x="10103" y="16589"/>
                </a:cubicBezTo>
                <a:cubicBezTo>
                  <a:pt x="10407" y="16254"/>
                  <a:pt x="10533" y="15685"/>
                  <a:pt x="10980" y="15465"/>
                </a:cubicBezTo>
                <a:cubicBezTo>
                  <a:pt x="11452" y="19909"/>
                  <a:pt x="10436" y="20839"/>
                  <a:pt x="10324" y="21041"/>
                </a:cubicBezTo>
                <a:cubicBezTo>
                  <a:pt x="10210" y="21244"/>
                  <a:pt x="10854" y="21600"/>
                  <a:pt x="10980" y="21278"/>
                </a:cubicBezTo>
                <a:cubicBezTo>
                  <a:pt x="11851" y="19414"/>
                  <a:pt x="11551" y="16261"/>
                  <a:pt x="11489" y="15376"/>
                </a:cubicBezTo>
                <a:cubicBezTo>
                  <a:pt x="11523" y="15378"/>
                  <a:pt x="11558" y="15381"/>
                  <a:pt x="11595" y="15386"/>
                </a:cubicBezTo>
                <a:cubicBezTo>
                  <a:pt x="11835" y="15418"/>
                  <a:pt x="12067" y="15628"/>
                  <a:pt x="12615" y="16482"/>
                </a:cubicBezTo>
                <a:cubicBezTo>
                  <a:pt x="13482" y="17834"/>
                  <a:pt x="15454" y="17598"/>
                  <a:pt x="15538" y="17641"/>
                </a:cubicBezTo>
                <a:cubicBezTo>
                  <a:pt x="15622" y="17684"/>
                  <a:pt x="15573" y="17525"/>
                  <a:pt x="15405" y="17239"/>
                </a:cubicBezTo>
                <a:cubicBezTo>
                  <a:pt x="16262" y="17411"/>
                  <a:pt x="17573" y="17025"/>
                  <a:pt x="18077" y="16696"/>
                </a:cubicBezTo>
                <a:lnTo>
                  <a:pt x="16464" y="16552"/>
                </a:lnTo>
                <a:cubicBezTo>
                  <a:pt x="16464" y="16552"/>
                  <a:pt x="16717" y="16381"/>
                  <a:pt x="16784" y="16224"/>
                </a:cubicBezTo>
                <a:cubicBezTo>
                  <a:pt x="16448" y="16210"/>
                  <a:pt x="15442" y="15952"/>
                  <a:pt x="14717" y="15558"/>
                </a:cubicBezTo>
                <a:cubicBezTo>
                  <a:pt x="14349" y="15359"/>
                  <a:pt x="13657" y="14564"/>
                  <a:pt x="15405" y="14792"/>
                </a:cubicBezTo>
                <a:cubicBezTo>
                  <a:pt x="17153" y="15021"/>
                  <a:pt x="18820" y="14359"/>
                  <a:pt x="18820" y="14359"/>
                </a:cubicBezTo>
                <a:cubicBezTo>
                  <a:pt x="18820" y="14359"/>
                  <a:pt x="18559" y="14195"/>
                  <a:pt x="18283" y="14100"/>
                </a:cubicBezTo>
                <a:cubicBezTo>
                  <a:pt x="20975" y="13326"/>
                  <a:pt x="21600" y="10724"/>
                  <a:pt x="21600" y="10724"/>
                </a:cubicBezTo>
                <a:cubicBezTo>
                  <a:pt x="20688" y="10857"/>
                  <a:pt x="19158" y="11202"/>
                  <a:pt x="19158" y="11202"/>
                </a:cubicBezTo>
                <a:cubicBezTo>
                  <a:pt x="19158" y="11202"/>
                  <a:pt x="19211" y="11033"/>
                  <a:pt x="19226" y="10775"/>
                </a:cubicBezTo>
                <a:cubicBezTo>
                  <a:pt x="18795" y="10769"/>
                  <a:pt x="17258" y="11157"/>
                  <a:pt x="17258" y="11157"/>
                </a:cubicBezTo>
                <a:lnTo>
                  <a:pt x="17328" y="10710"/>
                </a:lnTo>
                <a:cubicBezTo>
                  <a:pt x="17328" y="10710"/>
                  <a:pt x="15673" y="10858"/>
                  <a:pt x="15269" y="11566"/>
                </a:cubicBezTo>
                <a:cubicBezTo>
                  <a:pt x="14866" y="12275"/>
                  <a:pt x="13832" y="13262"/>
                  <a:pt x="13202" y="12832"/>
                </a:cubicBezTo>
                <a:cubicBezTo>
                  <a:pt x="12572" y="12403"/>
                  <a:pt x="15548" y="10515"/>
                  <a:pt x="15548" y="9270"/>
                </a:cubicBezTo>
                <a:cubicBezTo>
                  <a:pt x="15397" y="9270"/>
                  <a:pt x="15088" y="9223"/>
                  <a:pt x="15088" y="9223"/>
                </a:cubicBezTo>
                <a:cubicBezTo>
                  <a:pt x="15088" y="9223"/>
                  <a:pt x="15756" y="7726"/>
                  <a:pt x="15756" y="6502"/>
                </a:cubicBezTo>
                <a:cubicBezTo>
                  <a:pt x="15025" y="6974"/>
                  <a:pt x="13858" y="7747"/>
                  <a:pt x="13858" y="7747"/>
                </a:cubicBezTo>
                <a:lnTo>
                  <a:pt x="13733" y="7382"/>
                </a:lnTo>
                <a:cubicBezTo>
                  <a:pt x="13733" y="7382"/>
                  <a:pt x="12798" y="8455"/>
                  <a:pt x="12420" y="8111"/>
                </a:cubicBezTo>
                <a:cubicBezTo>
                  <a:pt x="12042" y="7768"/>
                  <a:pt x="13817" y="6051"/>
                  <a:pt x="13035" y="3798"/>
                </a:cubicBezTo>
                <a:cubicBezTo>
                  <a:pt x="12584" y="4368"/>
                  <a:pt x="12002" y="4699"/>
                  <a:pt x="12002" y="4699"/>
                </a:cubicBezTo>
                <a:cubicBezTo>
                  <a:pt x="12002" y="4699"/>
                  <a:pt x="12379" y="3198"/>
                  <a:pt x="11220" y="1589"/>
                </a:cubicBezTo>
                <a:cubicBezTo>
                  <a:pt x="10656" y="1052"/>
                  <a:pt x="10253" y="0"/>
                  <a:pt x="10253" y="0"/>
                </a:cubicBezTo>
                <a:close/>
              </a:path>
            </a:pathLst>
          </a:custGeom>
          <a:solidFill>
            <a:srgbClr val="92D050"/>
          </a:solidFill>
          <a:ln w="12700">
            <a:miter lim="400000"/>
          </a:ln>
        </p:spPr>
        <p:txBody>
          <a:bodyPr lIns="50800" tIns="50800" rIns="50800" bIns="50800" anchor="ctr"/>
          <a:lstStyle/>
          <a:p>
            <a:pPr marL="0" marR="0" lvl="0" indent="0" defTabSz="914400" eaLnBrk="1" fontAlgn="auto" latinLnBrk="0" hangingPunct="1">
              <a:lnSpc>
                <a:spcPct val="100000"/>
              </a:lnSpc>
              <a:spcBef>
                <a:spcPts val="0"/>
              </a:spcBef>
              <a:spcAft>
                <a:spcPts val="0"/>
              </a:spcAft>
              <a:buClrTx/>
              <a:buSzTx/>
              <a:buFontTx/>
              <a:buNone/>
              <a:tabLst/>
              <a:defRPr sz="2200" b="0">
                <a:solidFill>
                  <a:srgbClr val="FFFFFF"/>
                </a:solidFill>
                <a:latin typeface="+mn-lt"/>
                <a:ea typeface="+mn-ea"/>
                <a:cs typeface="+mn-cs"/>
                <a:sym typeface="Helvetica Neue Medium"/>
              </a:defRPr>
            </a:pPr>
            <a:endParaRPr kumimoji="0" sz="2200" b="0" i="0" u="none" strike="noStrike" kern="0" cap="none" spc="0" normalizeH="0" baseline="0" noProof="0" dirty="0">
              <a:ln>
                <a:noFill/>
              </a:ln>
              <a:solidFill>
                <a:srgbClr val="FFFFFF"/>
              </a:solidFill>
              <a:effectLst/>
              <a:uLnTx/>
              <a:uFillTx/>
              <a:latin typeface="Segoe UI"/>
              <a:sym typeface="Helvetica Neue Medium"/>
            </a:endParaRPr>
          </a:p>
        </p:txBody>
      </p:sp>
      <p:sp>
        <p:nvSpPr>
          <p:cNvPr id="48" name="Circle">
            <a:extLst>
              <a:ext uri="{FF2B5EF4-FFF2-40B4-BE49-F238E27FC236}">
                <a16:creationId xmlns:a16="http://schemas.microsoft.com/office/drawing/2014/main" id="{E9034AD0-08F3-DD41-9E03-726D80FEE646}"/>
              </a:ext>
            </a:extLst>
          </p:cNvPr>
          <p:cNvSpPr/>
          <p:nvPr/>
        </p:nvSpPr>
        <p:spPr>
          <a:xfrm>
            <a:off x="10303036" y="2655272"/>
            <a:ext cx="654398" cy="655170"/>
          </a:xfrm>
          <a:prstGeom prst="ellipse">
            <a:avLst/>
          </a:prstGeom>
          <a:solidFill>
            <a:srgbClr val="107C10">
              <a:hueOff val="-461056"/>
              <a:satOff val="4338"/>
              <a:lumOff val="-10225"/>
            </a:srgbClr>
          </a:solidFill>
          <a:ln w="12700">
            <a:miter lim="400000"/>
          </a:ln>
        </p:spPr>
        <p:txBody>
          <a:bodyPr lIns="50800" tIns="50800" rIns="50800" bIns="50800" anchor="ctr"/>
          <a:lstStyle/>
          <a:p>
            <a:pPr marL="0" marR="0" lvl="0" indent="0" defTabSz="914400" eaLnBrk="1" fontAlgn="auto" latinLnBrk="0" hangingPunct="1">
              <a:lnSpc>
                <a:spcPct val="100000"/>
              </a:lnSpc>
              <a:spcBef>
                <a:spcPts val="0"/>
              </a:spcBef>
              <a:spcAft>
                <a:spcPts val="0"/>
              </a:spcAft>
              <a:buClrTx/>
              <a:buSzTx/>
              <a:buFontTx/>
              <a:buNone/>
              <a:tabLst/>
              <a:defRPr sz="2200" b="0">
                <a:solidFill>
                  <a:srgbClr val="FFFFFF"/>
                </a:solidFill>
                <a:latin typeface="+mn-lt"/>
                <a:ea typeface="+mn-ea"/>
                <a:cs typeface="+mn-cs"/>
                <a:sym typeface="Helvetica Neue Medium"/>
              </a:defRPr>
            </a:pPr>
            <a:endParaRPr kumimoji="0" sz="2200" b="0" i="0" u="none" strike="noStrike" kern="0" cap="none" spc="0" normalizeH="0" baseline="0" noProof="0" dirty="0">
              <a:ln>
                <a:noFill/>
              </a:ln>
              <a:solidFill>
                <a:srgbClr val="FFFFFF"/>
              </a:solidFill>
              <a:effectLst/>
              <a:uLnTx/>
              <a:uFillTx/>
              <a:latin typeface="Segoe UI"/>
              <a:sym typeface="Helvetica Neue Medium"/>
            </a:endParaRPr>
          </a:p>
        </p:txBody>
      </p:sp>
      <p:sp>
        <p:nvSpPr>
          <p:cNvPr id="49" name="Leaf">
            <a:extLst>
              <a:ext uri="{FF2B5EF4-FFF2-40B4-BE49-F238E27FC236}">
                <a16:creationId xmlns:a16="http://schemas.microsoft.com/office/drawing/2014/main" id="{26874953-D959-1444-AC52-5ED302BD9E80}"/>
              </a:ext>
            </a:extLst>
          </p:cNvPr>
          <p:cNvSpPr/>
          <p:nvPr/>
        </p:nvSpPr>
        <p:spPr>
          <a:xfrm>
            <a:off x="7427314" y="3965522"/>
            <a:ext cx="744493" cy="866895"/>
          </a:xfrm>
          <a:custGeom>
            <a:avLst/>
            <a:gdLst/>
            <a:ahLst/>
            <a:cxnLst>
              <a:cxn ang="0">
                <a:pos x="wd2" y="hd2"/>
              </a:cxn>
              <a:cxn ang="5400000">
                <a:pos x="wd2" y="hd2"/>
              </a:cxn>
              <a:cxn ang="10800000">
                <a:pos x="wd2" y="hd2"/>
              </a:cxn>
              <a:cxn ang="16200000">
                <a:pos x="wd2" y="hd2"/>
              </a:cxn>
            </a:cxnLst>
            <a:rect l="0" t="0" r="r" b="b"/>
            <a:pathLst>
              <a:path w="21600" h="21407" extrusionOk="0">
                <a:moveTo>
                  <a:pt x="10253" y="0"/>
                </a:moveTo>
                <a:cubicBezTo>
                  <a:pt x="10253" y="0"/>
                  <a:pt x="10166" y="1002"/>
                  <a:pt x="9581" y="1910"/>
                </a:cubicBezTo>
                <a:cubicBezTo>
                  <a:pt x="8875" y="3004"/>
                  <a:pt x="9056" y="4664"/>
                  <a:pt x="9056" y="4664"/>
                </a:cubicBezTo>
                <a:cubicBezTo>
                  <a:pt x="9056" y="4664"/>
                  <a:pt x="8708" y="4636"/>
                  <a:pt x="8359" y="4514"/>
                </a:cubicBezTo>
                <a:cubicBezTo>
                  <a:pt x="7930" y="4364"/>
                  <a:pt x="7529" y="4107"/>
                  <a:pt x="7529" y="4107"/>
                </a:cubicBezTo>
                <a:cubicBezTo>
                  <a:pt x="7529" y="4107"/>
                  <a:pt x="7573" y="5424"/>
                  <a:pt x="8219" y="6395"/>
                </a:cubicBezTo>
                <a:cubicBezTo>
                  <a:pt x="8820" y="7299"/>
                  <a:pt x="9798" y="8005"/>
                  <a:pt x="9294" y="8349"/>
                </a:cubicBezTo>
                <a:cubicBezTo>
                  <a:pt x="8790" y="8692"/>
                  <a:pt x="7681" y="7576"/>
                  <a:pt x="7681" y="7576"/>
                </a:cubicBezTo>
                <a:lnTo>
                  <a:pt x="7553" y="7890"/>
                </a:lnTo>
                <a:lnTo>
                  <a:pt x="6142" y="6845"/>
                </a:lnTo>
                <a:cubicBezTo>
                  <a:pt x="6142" y="6845"/>
                  <a:pt x="6026" y="8004"/>
                  <a:pt x="6455" y="8541"/>
                </a:cubicBezTo>
                <a:cubicBezTo>
                  <a:pt x="6259" y="8541"/>
                  <a:pt x="6151" y="8541"/>
                  <a:pt x="6093" y="8541"/>
                </a:cubicBezTo>
                <a:cubicBezTo>
                  <a:pt x="6093" y="8541"/>
                  <a:pt x="6152" y="9936"/>
                  <a:pt x="7488" y="10837"/>
                </a:cubicBezTo>
                <a:cubicBezTo>
                  <a:pt x="8283" y="11373"/>
                  <a:pt x="9672" y="12360"/>
                  <a:pt x="9268" y="12832"/>
                </a:cubicBezTo>
                <a:cubicBezTo>
                  <a:pt x="8865" y="13305"/>
                  <a:pt x="6774" y="11911"/>
                  <a:pt x="6093" y="11009"/>
                </a:cubicBezTo>
                <a:cubicBezTo>
                  <a:pt x="5779" y="11303"/>
                  <a:pt x="5871" y="11889"/>
                  <a:pt x="5871" y="11889"/>
                </a:cubicBezTo>
                <a:cubicBezTo>
                  <a:pt x="5871" y="11889"/>
                  <a:pt x="4605" y="11116"/>
                  <a:pt x="4226" y="10944"/>
                </a:cubicBezTo>
                <a:cubicBezTo>
                  <a:pt x="4100" y="11094"/>
                  <a:pt x="4226" y="11438"/>
                  <a:pt x="4226" y="11438"/>
                </a:cubicBezTo>
                <a:cubicBezTo>
                  <a:pt x="4226" y="11438"/>
                  <a:pt x="3143" y="10902"/>
                  <a:pt x="2185" y="10752"/>
                </a:cubicBezTo>
                <a:cubicBezTo>
                  <a:pt x="1227" y="10602"/>
                  <a:pt x="562" y="10642"/>
                  <a:pt x="0" y="10585"/>
                </a:cubicBezTo>
                <a:cubicBezTo>
                  <a:pt x="50" y="11357"/>
                  <a:pt x="1604" y="12876"/>
                  <a:pt x="4529" y="13928"/>
                </a:cubicBezTo>
                <a:cubicBezTo>
                  <a:pt x="3218" y="14142"/>
                  <a:pt x="2336" y="14035"/>
                  <a:pt x="2336" y="14035"/>
                </a:cubicBezTo>
                <a:cubicBezTo>
                  <a:pt x="2336" y="14035"/>
                  <a:pt x="3545" y="15536"/>
                  <a:pt x="6117" y="15257"/>
                </a:cubicBezTo>
                <a:cubicBezTo>
                  <a:pt x="6016" y="15558"/>
                  <a:pt x="5965" y="15709"/>
                  <a:pt x="5965" y="15709"/>
                </a:cubicBezTo>
                <a:cubicBezTo>
                  <a:pt x="5965" y="15709"/>
                  <a:pt x="8598" y="15184"/>
                  <a:pt x="8589" y="15558"/>
                </a:cubicBezTo>
                <a:cubicBezTo>
                  <a:pt x="8565" y="16460"/>
                  <a:pt x="4808" y="17104"/>
                  <a:pt x="4808" y="17104"/>
                </a:cubicBezTo>
                <a:cubicBezTo>
                  <a:pt x="6245" y="17619"/>
                  <a:pt x="7329" y="17453"/>
                  <a:pt x="7329" y="17453"/>
                </a:cubicBezTo>
                <a:lnTo>
                  <a:pt x="7203" y="17840"/>
                </a:lnTo>
                <a:cubicBezTo>
                  <a:pt x="7203" y="17840"/>
                  <a:pt x="9072" y="17726"/>
                  <a:pt x="10103" y="16589"/>
                </a:cubicBezTo>
                <a:cubicBezTo>
                  <a:pt x="10407" y="16254"/>
                  <a:pt x="10533" y="15685"/>
                  <a:pt x="10980" y="15465"/>
                </a:cubicBezTo>
                <a:cubicBezTo>
                  <a:pt x="11452" y="19909"/>
                  <a:pt x="10436" y="20839"/>
                  <a:pt x="10324" y="21041"/>
                </a:cubicBezTo>
                <a:cubicBezTo>
                  <a:pt x="10210" y="21244"/>
                  <a:pt x="10854" y="21600"/>
                  <a:pt x="10980" y="21278"/>
                </a:cubicBezTo>
                <a:cubicBezTo>
                  <a:pt x="11851" y="19414"/>
                  <a:pt x="11551" y="16261"/>
                  <a:pt x="11489" y="15376"/>
                </a:cubicBezTo>
                <a:cubicBezTo>
                  <a:pt x="11523" y="15378"/>
                  <a:pt x="11558" y="15381"/>
                  <a:pt x="11595" y="15386"/>
                </a:cubicBezTo>
                <a:cubicBezTo>
                  <a:pt x="11835" y="15418"/>
                  <a:pt x="12067" y="15628"/>
                  <a:pt x="12615" y="16482"/>
                </a:cubicBezTo>
                <a:cubicBezTo>
                  <a:pt x="13482" y="17834"/>
                  <a:pt x="15454" y="17598"/>
                  <a:pt x="15538" y="17641"/>
                </a:cubicBezTo>
                <a:cubicBezTo>
                  <a:pt x="15622" y="17684"/>
                  <a:pt x="15573" y="17525"/>
                  <a:pt x="15405" y="17239"/>
                </a:cubicBezTo>
                <a:cubicBezTo>
                  <a:pt x="16262" y="17411"/>
                  <a:pt x="17573" y="17025"/>
                  <a:pt x="18077" y="16696"/>
                </a:cubicBezTo>
                <a:lnTo>
                  <a:pt x="16464" y="16552"/>
                </a:lnTo>
                <a:cubicBezTo>
                  <a:pt x="16464" y="16552"/>
                  <a:pt x="16717" y="16381"/>
                  <a:pt x="16784" y="16224"/>
                </a:cubicBezTo>
                <a:cubicBezTo>
                  <a:pt x="16448" y="16210"/>
                  <a:pt x="15442" y="15952"/>
                  <a:pt x="14717" y="15558"/>
                </a:cubicBezTo>
                <a:cubicBezTo>
                  <a:pt x="14349" y="15359"/>
                  <a:pt x="13657" y="14564"/>
                  <a:pt x="15405" y="14792"/>
                </a:cubicBezTo>
                <a:cubicBezTo>
                  <a:pt x="17153" y="15021"/>
                  <a:pt x="18820" y="14359"/>
                  <a:pt x="18820" y="14359"/>
                </a:cubicBezTo>
                <a:cubicBezTo>
                  <a:pt x="18820" y="14359"/>
                  <a:pt x="18559" y="14195"/>
                  <a:pt x="18283" y="14100"/>
                </a:cubicBezTo>
                <a:cubicBezTo>
                  <a:pt x="20975" y="13326"/>
                  <a:pt x="21600" y="10724"/>
                  <a:pt x="21600" y="10724"/>
                </a:cubicBezTo>
                <a:cubicBezTo>
                  <a:pt x="20688" y="10857"/>
                  <a:pt x="19158" y="11202"/>
                  <a:pt x="19158" y="11202"/>
                </a:cubicBezTo>
                <a:cubicBezTo>
                  <a:pt x="19158" y="11202"/>
                  <a:pt x="19211" y="11033"/>
                  <a:pt x="19226" y="10775"/>
                </a:cubicBezTo>
                <a:cubicBezTo>
                  <a:pt x="18795" y="10769"/>
                  <a:pt x="17258" y="11157"/>
                  <a:pt x="17258" y="11157"/>
                </a:cubicBezTo>
                <a:lnTo>
                  <a:pt x="17328" y="10710"/>
                </a:lnTo>
                <a:cubicBezTo>
                  <a:pt x="17328" y="10710"/>
                  <a:pt x="15673" y="10858"/>
                  <a:pt x="15269" y="11566"/>
                </a:cubicBezTo>
                <a:cubicBezTo>
                  <a:pt x="14866" y="12275"/>
                  <a:pt x="13832" y="13262"/>
                  <a:pt x="13202" y="12832"/>
                </a:cubicBezTo>
                <a:cubicBezTo>
                  <a:pt x="12572" y="12403"/>
                  <a:pt x="15548" y="10515"/>
                  <a:pt x="15548" y="9270"/>
                </a:cubicBezTo>
                <a:cubicBezTo>
                  <a:pt x="15397" y="9270"/>
                  <a:pt x="15088" y="9223"/>
                  <a:pt x="15088" y="9223"/>
                </a:cubicBezTo>
                <a:cubicBezTo>
                  <a:pt x="15088" y="9223"/>
                  <a:pt x="15756" y="7726"/>
                  <a:pt x="15756" y="6502"/>
                </a:cubicBezTo>
                <a:cubicBezTo>
                  <a:pt x="15025" y="6974"/>
                  <a:pt x="13858" y="7747"/>
                  <a:pt x="13858" y="7747"/>
                </a:cubicBezTo>
                <a:lnTo>
                  <a:pt x="13733" y="7382"/>
                </a:lnTo>
                <a:cubicBezTo>
                  <a:pt x="13733" y="7382"/>
                  <a:pt x="12798" y="8455"/>
                  <a:pt x="12420" y="8111"/>
                </a:cubicBezTo>
                <a:cubicBezTo>
                  <a:pt x="12042" y="7768"/>
                  <a:pt x="13817" y="6051"/>
                  <a:pt x="13035" y="3798"/>
                </a:cubicBezTo>
                <a:cubicBezTo>
                  <a:pt x="12584" y="4368"/>
                  <a:pt x="12002" y="4699"/>
                  <a:pt x="12002" y="4699"/>
                </a:cubicBezTo>
                <a:cubicBezTo>
                  <a:pt x="12002" y="4699"/>
                  <a:pt x="12379" y="3198"/>
                  <a:pt x="11220" y="1589"/>
                </a:cubicBezTo>
                <a:cubicBezTo>
                  <a:pt x="10656" y="1052"/>
                  <a:pt x="10253" y="0"/>
                  <a:pt x="10253" y="0"/>
                </a:cubicBezTo>
                <a:close/>
              </a:path>
            </a:pathLst>
          </a:custGeom>
          <a:solidFill>
            <a:srgbClr val="92D050"/>
          </a:solidFill>
          <a:ln w="12700">
            <a:miter lim="400000"/>
          </a:ln>
        </p:spPr>
        <p:txBody>
          <a:bodyPr lIns="50800" tIns="50800" rIns="50800" bIns="50800" anchor="ctr"/>
          <a:lstStyle/>
          <a:p>
            <a:pPr marL="0" marR="0" lvl="0" indent="0" defTabSz="914400" eaLnBrk="1" fontAlgn="auto" latinLnBrk="0" hangingPunct="1">
              <a:lnSpc>
                <a:spcPct val="100000"/>
              </a:lnSpc>
              <a:spcBef>
                <a:spcPts val="0"/>
              </a:spcBef>
              <a:spcAft>
                <a:spcPts val="0"/>
              </a:spcAft>
              <a:buClrTx/>
              <a:buSzTx/>
              <a:buFontTx/>
              <a:buNone/>
              <a:tabLst/>
              <a:defRPr sz="2200" b="0">
                <a:solidFill>
                  <a:srgbClr val="FFFFFF"/>
                </a:solidFill>
                <a:latin typeface="+mn-lt"/>
                <a:ea typeface="+mn-ea"/>
                <a:cs typeface="+mn-cs"/>
                <a:sym typeface="Helvetica Neue Medium"/>
              </a:defRPr>
            </a:pPr>
            <a:endParaRPr kumimoji="0" sz="2200" b="0" i="0" u="none" strike="noStrike" kern="0" cap="none" spc="0" normalizeH="0" baseline="0" noProof="0" dirty="0">
              <a:ln>
                <a:noFill/>
              </a:ln>
              <a:solidFill>
                <a:srgbClr val="FFFFFF"/>
              </a:solidFill>
              <a:effectLst/>
              <a:uLnTx/>
              <a:uFillTx/>
              <a:latin typeface="Segoe UI"/>
              <a:sym typeface="Helvetica Neue Medium"/>
            </a:endParaRPr>
          </a:p>
        </p:txBody>
      </p:sp>
      <p:sp>
        <p:nvSpPr>
          <p:cNvPr id="50" name="RP">
            <a:extLst>
              <a:ext uri="{FF2B5EF4-FFF2-40B4-BE49-F238E27FC236}">
                <a16:creationId xmlns:a16="http://schemas.microsoft.com/office/drawing/2014/main" id="{B022E6FD-5F58-1249-9D6E-45F6B910E8A7}"/>
              </a:ext>
            </a:extLst>
          </p:cNvPr>
          <p:cNvSpPr txBox="1"/>
          <p:nvPr/>
        </p:nvSpPr>
        <p:spPr>
          <a:xfrm>
            <a:off x="7506560" y="4806851"/>
            <a:ext cx="888064" cy="7386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sz="2400" b="0" i="0" u="none" strike="noStrike" kern="0" cap="none" spc="0" normalizeH="0" baseline="0" noProof="0" dirty="0">
                <a:ln>
                  <a:noFill/>
                </a:ln>
                <a:solidFill>
                  <a:srgbClr val="000000"/>
                </a:solidFill>
                <a:effectLst/>
                <a:uLnTx/>
                <a:uFillTx/>
              </a:rPr>
              <a:t>R</a:t>
            </a:r>
            <a:r>
              <a:rPr kumimoji="0" lang="en-US" sz="2400" b="0" i="0" u="none" strike="noStrike" kern="0" cap="none" spc="0" normalizeH="0" baseline="0" noProof="0" dirty="0">
                <a:ln>
                  <a:noFill/>
                </a:ln>
                <a:solidFill>
                  <a:srgbClr val="000000"/>
                </a:solidFill>
                <a:effectLst/>
                <a:uLnTx/>
                <a:uFillTx/>
              </a:rPr>
              <a:t>elying</a:t>
            </a:r>
            <a:br>
              <a:rPr kumimoji="0" lang="en-US" sz="2400" b="0" i="0" u="none" strike="noStrike" kern="0" cap="none" spc="0" normalizeH="0" baseline="0" noProof="0" dirty="0">
                <a:ln>
                  <a:noFill/>
                </a:ln>
                <a:solidFill>
                  <a:srgbClr val="000000"/>
                </a:solidFill>
                <a:effectLst/>
                <a:uLnTx/>
                <a:uFillTx/>
              </a:rPr>
            </a:br>
            <a:r>
              <a:rPr kumimoji="0" sz="2400" b="0" i="0" u="none" strike="noStrike" kern="0" cap="none" spc="0" normalizeH="0" baseline="0" noProof="0" dirty="0">
                <a:ln>
                  <a:noFill/>
                </a:ln>
                <a:solidFill>
                  <a:srgbClr val="000000"/>
                </a:solidFill>
                <a:effectLst/>
                <a:uLnTx/>
                <a:uFillTx/>
              </a:rPr>
              <a:t>P</a:t>
            </a:r>
            <a:r>
              <a:rPr kumimoji="0" lang="en-US" sz="2400" b="0" i="0" u="none" strike="noStrike" kern="0" cap="none" spc="0" normalizeH="0" baseline="0" noProof="0" dirty="0">
                <a:ln>
                  <a:noFill/>
                </a:ln>
                <a:solidFill>
                  <a:srgbClr val="000000"/>
                </a:solidFill>
                <a:effectLst/>
                <a:uLnTx/>
                <a:uFillTx/>
              </a:rPr>
              <a:t>arty</a:t>
            </a:r>
            <a:endParaRPr kumimoji="0" sz="2400" b="0" i="0" u="none" strike="noStrike" kern="0" cap="none" spc="0" normalizeH="0" baseline="0" noProof="0" dirty="0">
              <a:ln>
                <a:noFill/>
              </a:ln>
              <a:solidFill>
                <a:srgbClr val="000000"/>
              </a:solidFill>
              <a:effectLst/>
              <a:uLnTx/>
              <a:uFillTx/>
            </a:endParaRPr>
          </a:p>
        </p:txBody>
      </p:sp>
      <p:sp>
        <p:nvSpPr>
          <p:cNvPr id="51" name="OP">
            <a:extLst>
              <a:ext uri="{FF2B5EF4-FFF2-40B4-BE49-F238E27FC236}">
                <a16:creationId xmlns:a16="http://schemas.microsoft.com/office/drawing/2014/main" id="{86805A9B-6054-8849-A339-61944C7AC490}"/>
              </a:ext>
            </a:extLst>
          </p:cNvPr>
          <p:cNvSpPr txBox="1"/>
          <p:nvPr/>
        </p:nvSpPr>
        <p:spPr>
          <a:xfrm>
            <a:off x="10311587" y="4806851"/>
            <a:ext cx="1077218" cy="7386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sz="2400" b="0" i="0" u="none" strike="noStrike" kern="0" cap="none" spc="0" normalizeH="0" baseline="0" noProof="0" dirty="0">
                <a:ln>
                  <a:noFill/>
                </a:ln>
                <a:solidFill>
                  <a:srgbClr val="000000"/>
                </a:solidFill>
                <a:effectLst/>
                <a:uLnTx/>
                <a:uFillTx/>
              </a:rPr>
              <a:t>O</a:t>
            </a:r>
            <a:r>
              <a:rPr kumimoji="0" lang="en-US" sz="2400" b="0" i="0" u="none" strike="noStrike" kern="0" cap="none" spc="0" normalizeH="0" baseline="0" noProof="0" dirty="0">
                <a:ln>
                  <a:noFill/>
                </a:ln>
                <a:solidFill>
                  <a:srgbClr val="000000"/>
                </a:solidFill>
                <a:effectLst/>
                <a:uLnTx/>
                <a:uFillTx/>
              </a:rPr>
              <a:t>penID</a:t>
            </a:r>
            <a:br>
              <a:rPr kumimoji="0" lang="en-US" sz="2400" b="0" i="0" u="none" strike="noStrike" kern="0" cap="none" spc="0" normalizeH="0" baseline="0" noProof="0" dirty="0">
                <a:ln>
                  <a:noFill/>
                </a:ln>
                <a:solidFill>
                  <a:srgbClr val="000000"/>
                </a:solidFill>
                <a:effectLst/>
                <a:uLnTx/>
                <a:uFillTx/>
              </a:rPr>
            </a:br>
            <a:r>
              <a:rPr kumimoji="0" sz="2400" b="0" i="0" u="none" strike="noStrike" kern="0" cap="none" spc="0" normalizeH="0" baseline="0" noProof="0" dirty="0">
                <a:ln>
                  <a:noFill/>
                </a:ln>
                <a:solidFill>
                  <a:srgbClr val="000000"/>
                </a:solidFill>
                <a:effectLst/>
                <a:uLnTx/>
                <a:uFillTx/>
              </a:rPr>
              <a:t>P</a:t>
            </a:r>
            <a:r>
              <a:rPr kumimoji="0" lang="en-US" sz="2400" b="0" i="0" u="none" strike="noStrike" kern="0" cap="none" spc="0" normalizeH="0" baseline="0" noProof="0" dirty="0">
                <a:ln>
                  <a:noFill/>
                </a:ln>
                <a:solidFill>
                  <a:srgbClr val="000000"/>
                </a:solidFill>
                <a:effectLst/>
                <a:uLnTx/>
                <a:uFillTx/>
              </a:rPr>
              <a:t>rovider</a:t>
            </a:r>
            <a:endParaRPr kumimoji="0" sz="2400" b="0" i="0" u="none" strike="noStrike" kern="0" cap="none" spc="0" normalizeH="0" baseline="0" noProof="0" dirty="0">
              <a:ln>
                <a:noFill/>
              </a:ln>
              <a:solidFill>
                <a:srgbClr val="000000"/>
              </a:solidFill>
              <a:effectLst/>
              <a:uLnTx/>
              <a:uFillTx/>
            </a:endParaRPr>
          </a:p>
        </p:txBody>
      </p:sp>
      <p:sp>
        <p:nvSpPr>
          <p:cNvPr id="53" name="Line">
            <a:extLst>
              <a:ext uri="{FF2B5EF4-FFF2-40B4-BE49-F238E27FC236}">
                <a16:creationId xmlns:a16="http://schemas.microsoft.com/office/drawing/2014/main" id="{FBD6E45F-1FF2-FC4C-BB53-2697820AD904}"/>
              </a:ext>
            </a:extLst>
          </p:cNvPr>
          <p:cNvSpPr/>
          <p:nvPr/>
        </p:nvSpPr>
        <p:spPr>
          <a:xfrm flipV="1">
            <a:off x="8288216" y="3291262"/>
            <a:ext cx="1898990" cy="855549"/>
          </a:xfrm>
          <a:prstGeom prst="line">
            <a:avLst/>
          </a:prstGeom>
          <a:ln w="25400">
            <a:solidFill>
              <a:srgbClr val="000000"/>
            </a:solidFill>
            <a:miter lim="400000"/>
            <a:tailEnd type="triangle" w="lg" len="med"/>
          </a:ln>
        </p:spPr>
        <p:txBody>
          <a:bodyPr lIns="50800" tIns="50800" rIns="50800" bIns="50800" anchor="ctr"/>
          <a:lstStyle/>
          <a:p>
            <a:pPr>
              <a:defRPr sz="2200" b="0">
                <a:solidFill>
                  <a:srgbClr val="FFFFFF"/>
                </a:solidFill>
                <a:latin typeface="+mn-lt"/>
                <a:ea typeface="+mn-ea"/>
                <a:cs typeface="+mn-cs"/>
                <a:sym typeface="Helvetica Neue Medium"/>
              </a:defRPr>
            </a:pPr>
            <a:endParaRPr sz="2200" dirty="0">
              <a:solidFill>
                <a:srgbClr val="FFFFFF"/>
              </a:solidFill>
              <a:latin typeface="Segoe UI"/>
              <a:sym typeface="Helvetica Neue Medium"/>
            </a:endParaRPr>
          </a:p>
        </p:txBody>
      </p:sp>
      <p:sp>
        <p:nvSpPr>
          <p:cNvPr id="55" name="Line">
            <a:extLst>
              <a:ext uri="{FF2B5EF4-FFF2-40B4-BE49-F238E27FC236}">
                <a16:creationId xmlns:a16="http://schemas.microsoft.com/office/drawing/2014/main" id="{88B477B3-5602-7645-B330-D237951ECD68}"/>
              </a:ext>
            </a:extLst>
          </p:cNvPr>
          <p:cNvSpPr/>
          <p:nvPr/>
        </p:nvSpPr>
        <p:spPr>
          <a:xfrm flipV="1">
            <a:off x="8238788" y="3162102"/>
            <a:ext cx="1827847" cy="855550"/>
          </a:xfrm>
          <a:prstGeom prst="line">
            <a:avLst/>
          </a:prstGeom>
          <a:ln w="38100">
            <a:solidFill>
              <a:srgbClr val="000000"/>
            </a:solidFill>
            <a:prstDash val="sysDot"/>
            <a:miter lim="400000"/>
            <a:headEnd type="triangle"/>
            <a:tailEnd type="none" w="lg" len="med"/>
          </a:ln>
        </p:spPr>
        <p:txBody>
          <a:bodyPr lIns="50800" tIns="50800" rIns="50800" bIns="50800" anchor="ctr"/>
          <a:lstStyle/>
          <a:p>
            <a:pPr>
              <a:defRPr sz="2200" b="0">
                <a:solidFill>
                  <a:srgbClr val="FFFFFF"/>
                </a:solidFill>
                <a:latin typeface="+mn-lt"/>
                <a:ea typeface="+mn-ea"/>
                <a:cs typeface="+mn-cs"/>
                <a:sym typeface="Helvetica Neue Medium"/>
              </a:defRPr>
            </a:pPr>
            <a:endParaRPr sz="2200" dirty="0">
              <a:solidFill>
                <a:srgbClr val="FFFFFF"/>
              </a:solidFill>
              <a:latin typeface="Segoe UI"/>
              <a:sym typeface="Helvetica Neue Medium"/>
            </a:endParaRPr>
          </a:p>
        </p:txBody>
      </p:sp>
      <p:sp>
        <p:nvSpPr>
          <p:cNvPr id="57" name="Line">
            <a:extLst>
              <a:ext uri="{FF2B5EF4-FFF2-40B4-BE49-F238E27FC236}">
                <a16:creationId xmlns:a16="http://schemas.microsoft.com/office/drawing/2014/main" id="{8F41CBE1-362A-2041-92D8-FF1B9B2353A7}"/>
              </a:ext>
            </a:extLst>
          </p:cNvPr>
          <p:cNvSpPr/>
          <p:nvPr/>
        </p:nvSpPr>
        <p:spPr>
          <a:xfrm flipV="1">
            <a:off x="8098551" y="1780122"/>
            <a:ext cx="2151197" cy="2006562"/>
          </a:xfrm>
          <a:prstGeom prst="line">
            <a:avLst/>
          </a:prstGeom>
          <a:ln w="25400">
            <a:solidFill>
              <a:srgbClr val="000000"/>
            </a:solidFill>
            <a:miter lim="400000"/>
            <a:tailEnd type="triangle" w="lg" len="med"/>
          </a:ln>
        </p:spPr>
        <p:txBody>
          <a:bodyPr lIns="50800" tIns="50800" rIns="50800" bIns="50800" anchor="ctr"/>
          <a:lstStyle/>
          <a:p>
            <a:pPr>
              <a:defRPr sz="2200" b="0">
                <a:solidFill>
                  <a:srgbClr val="FFFFFF"/>
                </a:solidFill>
                <a:latin typeface="+mn-lt"/>
                <a:ea typeface="+mn-ea"/>
                <a:cs typeface="+mn-cs"/>
                <a:sym typeface="Helvetica Neue Medium"/>
              </a:defRPr>
            </a:pPr>
            <a:endParaRPr sz="2200" dirty="0">
              <a:solidFill>
                <a:srgbClr val="FFFFFF"/>
              </a:solidFill>
              <a:latin typeface="Segoe UI"/>
              <a:sym typeface="Helvetica Neue Medium"/>
            </a:endParaRPr>
          </a:p>
        </p:txBody>
      </p:sp>
      <p:sp>
        <p:nvSpPr>
          <p:cNvPr id="58" name="Line">
            <a:extLst>
              <a:ext uri="{FF2B5EF4-FFF2-40B4-BE49-F238E27FC236}">
                <a16:creationId xmlns:a16="http://schemas.microsoft.com/office/drawing/2014/main" id="{EEE57C07-A598-FD42-BDCC-470FB9B583CF}"/>
              </a:ext>
            </a:extLst>
          </p:cNvPr>
          <p:cNvSpPr/>
          <p:nvPr/>
        </p:nvSpPr>
        <p:spPr>
          <a:xfrm flipV="1">
            <a:off x="7947418" y="1631291"/>
            <a:ext cx="2226332" cy="2099410"/>
          </a:xfrm>
          <a:prstGeom prst="line">
            <a:avLst/>
          </a:prstGeom>
          <a:ln w="38100">
            <a:solidFill>
              <a:srgbClr val="000000"/>
            </a:solidFill>
            <a:prstDash val="sysDot"/>
            <a:miter lim="400000"/>
            <a:headEnd type="stealth"/>
            <a:tailEnd type="none" w="lg" len="med"/>
          </a:ln>
        </p:spPr>
        <p:txBody>
          <a:bodyPr lIns="50800" tIns="50800" rIns="50800" bIns="50800" anchor="ctr"/>
          <a:lstStyle/>
          <a:p>
            <a:pPr>
              <a:defRPr sz="2200" b="0">
                <a:solidFill>
                  <a:srgbClr val="FFFFFF"/>
                </a:solidFill>
                <a:latin typeface="+mn-lt"/>
                <a:ea typeface="+mn-ea"/>
                <a:cs typeface="+mn-cs"/>
                <a:sym typeface="Helvetica Neue Medium"/>
              </a:defRPr>
            </a:pPr>
            <a:endParaRPr sz="2200" dirty="0">
              <a:solidFill>
                <a:srgbClr val="FFFFFF"/>
              </a:solidFill>
              <a:latin typeface="Segoe UI"/>
              <a:sym typeface="Helvetica Neue Medium"/>
            </a:endParaRPr>
          </a:p>
        </p:txBody>
      </p:sp>
      <p:sp>
        <p:nvSpPr>
          <p:cNvPr id="59" name="B1">
            <a:extLst>
              <a:ext uri="{FF2B5EF4-FFF2-40B4-BE49-F238E27FC236}">
                <a16:creationId xmlns:a16="http://schemas.microsoft.com/office/drawing/2014/main" id="{02134F3A-8E96-2E4B-BE09-3A918207B8E5}"/>
              </a:ext>
            </a:extLst>
          </p:cNvPr>
          <p:cNvSpPr txBox="1"/>
          <p:nvPr/>
        </p:nvSpPr>
        <p:spPr>
          <a:xfrm rot="19052869">
            <a:off x="8927273" y="2651089"/>
            <a:ext cx="936154" cy="27699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0" tIns="0" rIns="0" bIns="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000000"/>
                </a:solidFill>
                <a:effectLst/>
                <a:uLnTx/>
                <a:uFillTx/>
              </a:rPr>
              <a:t>Request 3</a:t>
            </a:r>
            <a:endParaRPr kumimoji="0" sz="1800" b="0" i="0" u="none" strike="noStrike" kern="0" cap="none" spc="0" normalizeH="0" baseline="0" noProof="0" dirty="0">
              <a:ln>
                <a:noFill/>
              </a:ln>
              <a:solidFill>
                <a:srgbClr val="000000"/>
              </a:solidFill>
              <a:effectLst/>
              <a:uLnTx/>
              <a:uFillTx/>
            </a:endParaRPr>
          </a:p>
        </p:txBody>
      </p:sp>
      <p:sp>
        <p:nvSpPr>
          <p:cNvPr id="4" name="Title 3">
            <a:extLst>
              <a:ext uri="{FF2B5EF4-FFF2-40B4-BE49-F238E27FC236}">
                <a16:creationId xmlns:a16="http://schemas.microsoft.com/office/drawing/2014/main" id="{3A21E5D1-1DFF-C441-9123-0B7F768835A4}"/>
              </a:ext>
            </a:extLst>
          </p:cNvPr>
          <p:cNvSpPr>
            <a:spLocks noGrp="1"/>
          </p:cNvSpPr>
          <p:nvPr>
            <p:ph type="title"/>
          </p:nvPr>
        </p:nvSpPr>
        <p:spPr/>
        <p:txBody>
          <a:bodyPr/>
          <a:lstStyle/>
          <a:p>
            <a:r>
              <a:rPr lang="en-US" dirty="0"/>
              <a:t>Following Trust Chains</a:t>
            </a:r>
          </a:p>
        </p:txBody>
      </p:sp>
      <p:sp>
        <p:nvSpPr>
          <p:cNvPr id="2" name="Line">
            <a:extLst>
              <a:ext uri="{FF2B5EF4-FFF2-40B4-BE49-F238E27FC236}">
                <a16:creationId xmlns:a16="http://schemas.microsoft.com/office/drawing/2014/main" id="{2A1A7CBB-7B1E-4A41-B02A-EABC129FCC6F}"/>
              </a:ext>
            </a:extLst>
          </p:cNvPr>
          <p:cNvSpPr/>
          <p:nvPr/>
        </p:nvSpPr>
        <p:spPr>
          <a:xfrm flipV="1">
            <a:off x="8308490" y="4662626"/>
            <a:ext cx="1898991" cy="1735"/>
          </a:xfrm>
          <a:prstGeom prst="line">
            <a:avLst/>
          </a:prstGeom>
          <a:ln w="25400">
            <a:solidFill>
              <a:srgbClr val="000000"/>
            </a:solidFill>
            <a:miter lim="400000"/>
            <a:tailEnd type="triangle" w="lg" len="med"/>
          </a:ln>
        </p:spPr>
        <p:txBody>
          <a:bodyPr lIns="50800" tIns="50800" rIns="50800" bIns="50800" anchor="ctr"/>
          <a:lstStyle/>
          <a:p>
            <a:pPr>
              <a:defRPr sz="2200" b="0">
                <a:solidFill>
                  <a:srgbClr val="FFFFFF"/>
                </a:solidFill>
                <a:latin typeface="+mn-lt"/>
                <a:ea typeface="+mn-ea"/>
                <a:cs typeface="+mn-cs"/>
                <a:sym typeface="Helvetica Neue Medium"/>
              </a:defRPr>
            </a:pPr>
            <a:endParaRPr sz="2200" dirty="0">
              <a:solidFill>
                <a:srgbClr val="FFFFFF"/>
              </a:solidFill>
              <a:latin typeface="Segoe UI"/>
              <a:sym typeface="Helvetica Neue Medium"/>
            </a:endParaRPr>
          </a:p>
        </p:txBody>
      </p:sp>
      <p:sp>
        <p:nvSpPr>
          <p:cNvPr id="6" name="Line">
            <a:extLst>
              <a:ext uri="{FF2B5EF4-FFF2-40B4-BE49-F238E27FC236}">
                <a16:creationId xmlns:a16="http://schemas.microsoft.com/office/drawing/2014/main" id="{9F149B7C-6607-480C-93CE-F1049286E7C8}"/>
              </a:ext>
            </a:extLst>
          </p:cNvPr>
          <p:cNvSpPr/>
          <p:nvPr/>
        </p:nvSpPr>
        <p:spPr>
          <a:xfrm flipV="1">
            <a:off x="8288217" y="4502242"/>
            <a:ext cx="1898990" cy="1"/>
          </a:xfrm>
          <a:prstGeom prst="line">
            <a:avLst/>
          </a:prstGeom>
          <a:ln w="38100">
            <a:solidFill>
              <a:srgbClr val="000000"/>
            </a:solidFill>
            <a:prstDash val="sysDot"/>
            <a:miter lim="400000"/>
            <a:headEnd type="triangle"/>
            <a:tailEnd type="none" w="lg" len="med"/>
          </a:ln>
        </p:spPr>
        <p:txBody>
          <a:bodyPr lIns="50800" tIns="50800" rIns="50800" bIns="50800" anchor="ctr"/>
          <a:lstStyle/>
          <a:p>
            <a:pPr>
              <a:defRPr sz="2200" b="0">
                <a:solidFill>
                  <a:srgbClr val="FFFFFF"/>
                </a:solidFill>
                <a:latin typeface="+mn-lt"/>
                <a:ea typeface="+mn-ea"/>
                <a:cs typeface="+mn-cs"/>
                <a:sym typeface="Helvetica Neue Medium"/>
              </a:defRPr>
            </a:pPr>
            <a:endParaRPr sz="2200" dirty="0">
              <a:solidFill>
                <a:srgbClr val="FFFFFF"/>
              </a:solidFill>
              <a:latin typeface="Segoe UI"/>
              <a:sym typeface="Helvetica Neue Medium"/>
            </a:endParaRPr>
          </a:p>
        </p:txBody>
      </p:sp>
      <p:sp>
        <p:nvSpPr>
          <p:cNvPr id="8" name="B1">
            <a:extLst>
              <a:ext uri="{FF2B5EF4-FFF2-40B4-BE49-F238E27FC236}">
                <a16:creationId xmlns:a16="http://schemas.microsoft.com/office/drawing/2014/main" id="{7354CE01-83E5-41AA-90EC-EE2BC7821752}"/>
              </a:ext>
            </a:extLst>
          </p:cNvPr>
          <p:cNvSpPr txBox="1"/>
          <p:nvPr/>
        </p:nvSpPr>
        <p:spPr>
          <a:xfrm rot="20203169">
            <a:off x="8890196" y="3734373"/>
            <a:ext cx="936154" cy="27699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000000"/>
                </a:solidFill>
                <a:effectLst/>
                <a:uLnTx/>
                <a:uFillTx/>
              </a:rPr>
              <a:t>Request 2</a:t>
            </a:r>
            <a:endParaRPr kumimoji="0" sz="1800" b="0" i="0" u="none" strike="noStrike" kern="0" cap="none" spc="0" normalizeH="0" baseline="0" noProof="0" dirty="0">
              <a:ln>
                <a:noFill/>
              </a:ln>
              <a:solidFill>
                <a:srgbClr val="000000"/>
              </a:solidFill>
              <a:effectLst/>
              <a:uLnTx/>
              <a:uFillTx/>
            </a:endParaRPr>
          </a:p>
        </p:txBody>
      </p:sp>
      <p:sp>
        <p:nvSpPr>
          <p:cNvPr id="9" name="B1">
            <a:extLst>
              <a:ext uri="{FF2B5EF4-FFF2-40B4-BE49-F238E27FC236}">
                <a16:creationId xmlns:a16="http://schemas.microsoft.com/office/drawing/2014/main" id="{29ECBD6B-2A58-41ED-8353-08F8FCFC74B4}"/>
              </a:ext>
            </a:extLst>
          </p:cNvPr>
          <p:cNvSpPr txBox="1"/>
          <p:nvPr/>
        </p:nvSpPr>
        <p:spPr>
          <a:xfrm>
            <a:off x="8816056" y="4722911"/>
            <a:ext cx="936154" cy="27699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000000"/>
                </a:solidFill>
                <a:effectLst/>
                <a:uLnTx/>
                <a:uFillTx/>
              </a:rPr>
              <a:t>Request 1</a:t>
            </a:r>
            <a:endParaRPr kumimoji="0" sz="1800" b="0" i="0" u="none" strike="noStrike" kern="0" cap="none" spc="0" normalizeH="0" baseline="0" noProof="0" dirty="0">
              <a:ln>
                <a:noFill/>
              </a:ln>
              <a:solidFill>
                <a:srgbClr val="000000"/>
              </a:solidFill>
              <a:effectLst/>
              <a:uLnTx/>
              <a:uFillTx/>
            </a:endParaRPr>
          </a:p>
        </p:txBody>
      </p:sp>
      <p:sp>
        <p:nvSpPr>
          <p:cNvPr id="10" name="B1">
            <a:extLst>
              <a:ext uri="{FF2B5EF4-FFF2-40B4-BE49-F238E27FC236}">
                <a16:creationId xmlns:a16="http://schemas.microsoft.com/office/drawing/2014/main" id="{CEE1911F-D452-4949-8FF6-70B52B5CB87A}"/>
              </a:ext>
            </a:extLst>
          </p:cNvPr>
          <p:cNvSpPr txBox="1"/>
          <p:nvPr/>
        </p:nvSpPr>
        <p:spPr>
          <a:xfrm rot="18958552">
            <a:off x="8547958" y="2211371"/>
            <a:ext cx="1110260" cy="27699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000000"/>
                </a:solidFill>
                <a:effectLst/>
                <a:uLnTx/>
                <a:uFillTx/>
              </a:rPr>
              <a:t>Response 3</a:t>
            </a:r>
            <a:endParaRPr kumimoji="0" sz="1800" b="0" i="0" u="none" strike="noStrike" kern="0" cap="none" spc="0" normalizeH="0" baseline="0" noProof="0" dirty="0">
              <a:ln>
                <a:noFill/>
              </a:ln>
              <a:solidFill>
                <a:srgbClr val="000000"/>
              </a:solidFill>
              <a:effectLst/>
              <a:uLnTx/>
              <a:uFillTx/>
            </a:endParaRPr>
          </a:p>
        </p:txBody>
      </p:sp>
      <p:sp>
        <p:nvSpPr>
          <p:cNvPr id="11" name="B1">
            <a:extLst>
              <a:ext uri="{FF2B5EF4-FFF2-40B4-BE49-F238E27FC236}">
                <a16:creationId xmlns:a16="http://schemas.microsoft.com/office/drawing/2014/main" id="{58DF65FE-DAC0-4770-A15A-5F18A0F17C1B}"/>
              </a:ext>
            </a:extLst>
          </p:cNvPr>
          <p:cNvSpPr txBox="1"/>
          <p:nvPr/>
        </p:nvSpPr>
        <p:spPr>
          <a:xfrm rot="20094954">
            <a:off x="8690304" y="3222781"/>
            <a:ext cx="1082203" cy="27699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0" tIns="0" rIns="0" bIns="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000000"/>
                </a:solidFill>
                <a:effectLst/>
                <a:uLnTx/>
                <a:uFillTx/>
              </a:rPr>
              <a:t>Response 2</a:t>
            </a:r>
            <a:endParaRPr kumimoji="0" sz="1800" b="0" i="0" u="none" strike="noStrike" kern="0" cap="none" spc="0" normalizeH="0" baseline="0" noProof="0" dirty="0">
              <a:ln>
                <a:noFill/>
              </a:ln>
              <a:solidFill>
                <a:srgbClr val="000000"/>
              </a:solidFill>
              <a:effectLst/>
              <a:uLnTx/>
              <a:uFillTx/>
            </a:endParaRPr>
          </a:p>
        </p:txBody>
      </p:sp>
      <p:sp>
        <p:nvSpPr>
          <p:cNvPr id="12" name="B1">
            <a:extLst>
              <a:ext uri="{FF2B5EF4-FFF2-40B4-BE49-F238E27FC236}">
                <a16:creationId xmlns:a16="http://schemas.microsoft.com/office/drawing/2014/main" id="{343C9725-D8BF-4AB1-8F66-16AF789F61E9}"/>
              </a:ext>
            </a:extLst>
          </p:cNvPr>
          <p:cNvSpPr txBox="1"/>
          <p:nvPr/>
        </p:nvSpPr>
        <p:spPr>
          <a:xfrm>
            <a:off x="8836647" y="4224514"/>
            <a:ext cx="1164085" cy="27699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0" tIns="0" rIns="0" bIns="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000000"/>
                </a:solidFill>
                <a:effectLst/>
                <a:uLnTx/>
                <a:uFillTx/>
              </a:rPr>
              <a:t>Response 1</a:t>
            </a:r>
            <a:endParaRPr kumimoji="0" sz="1800" b="0" i="0" u="none" strike="noStrike" kern="0" cap="none" spc="0" normalizeH="0" baseline="0" noProof="0" dirty="0">
              <a:ln>
                <a:noFill/>
              </a:ln>
              <a:solidFill>
                <a:srgbClr val="000000"/>
              </a:solidFill>
              <a:effectLst/>
              <a:uLnTx/>
              <a:uFillTx/>
            </a:endParaRPr>
          </a:p>
        </p:txBody>
      </p:sp>
      <p:sp>
        <p:nvSpPr>
          <p:cNvPr id="13" name="OP">
            <a:extLst>
              <a:ext uri="{FF2B5EF4-FFF2-40B4-BE49-F238E27FC236}">
                <a16:creationId xmlns:a16="http://schemas.microsoft.com/office/drawing/2014/main" id="{6301EF95-BECB-4981-928B-E91B2B6E2847}"/>
              </a:ext>
            </a:extLst>
          </p:cNvPr>
          <p:cNvSpPr txBox="1"/>
          <p:nvPr/>
        </p:nvSpPr>
        <p:spPr>
          <a:xfrm>
            <a:off x="10315703" y="3306868"/>
            <a:ext cx="1612621" cy="36933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2400" kern="0" dirty="0">
                <a:solidFill>
                  <a:srgbClr val="000000"/>
                </a:solidFill>
              </a:rPr>
              <a:t>Organization</a:t>
            </a:r>
            <a:endParaRPr kumimoji="0" sz="2400" b="0" i="0" u="none" strike="noStrike" kern="0" cap="none" spc="0" normalizeH="0" baseline="0" noProof="0" dirty="0">
              <a:ln>
                <a:noFill/>
              </a:ln>
              <a:solidFill>
                <a:srgbClr val="000000"/>
              </a:solidFill>
              <a:effectLst/>
              <a:uLnTx/>
              <a:uFillTx/>
            </a:endParaRPr>
          </a:p>
        </p:txBody>
      </p:sp>
      <p:sp>
        <p:nvSpPr>
          <p:cNvPr id="14" name="OP">
            <a:extLst>
              <a:ext uri="{FF2B5EF4-FFF2-40B4-BE49-F238E27FC236}">
                <a16:creationId xmlns:a16="http://schemas.microsoft.com/office/drawing/2014/main" id="{241780B1-9DDA-4D91-8EEE-AA401D7603F8}"/>
              </a:ext>
            </a:extLst>
          </p:cNvPr>
          <p:cNvSpPr txBox="1"/>
          <p:nvPr/>
        </p:nvSpPr>
        <p:spPr>
          <a:xfrm>
            <a:off x="10315703" y="1664113"/>
            <a:ext cx="1343316" cy="7386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0" tIns="0" rIns="0" bIns="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2400" kern="0" dirty="0">
                <a:solidFill>
                  <a:srgbClr val="000000"/>
                </a:solidFill>
              </a:rPr>
              <a:t>Federation</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a:ln>
                  <a:noFill/>
                </a:ln>
                <a:solidFill>
                  <a:srgbClr val="000000"/>
                </a:solidFill>
                <a:effectLst/>
                <a:uLnTx/>
                <a:uFillTx/>
              </a:rPr>
              <a:t>Operator</a:t>
            </a:r>
            <a:endParaRPr kumimoji="0" sz="2400" b="0" i="0" u="none" strike="noStrike" kern="0" cap="none" spc="0" normalizeH="0" baseline="0" noProof="0" dirty="0">
              <a:ln>
                <a:noFill/>
              </a:ln>
              <a:solidFill>
                <a:srgbClr val="000000"/>
              </a:solidFill>
              <a:effectLst/>
              <a:uLnTx/>
              <a:uFillTx/>
            </a:endParaRPr>
          </a:p>
        </p:txBody>
      </p:sp>
    </p:spTree>
    <p:extLst>
      <p:ext uri="{BB962C8B-B14F-4D97-AF65-F5344CB8AC3E}">
        <p14:creationId xmlns:p14="http://schemas.microsoft.com/office/powerpoint/2010/main" val="100343715"/>
      </p:ext>
    </p:extLst>
  </p:cSld>
  <p:clrMapOvr>
    <a:masterClrMapping/>
  </p:clrMapOvr>
  <p:transition spd="slow">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reeform 27">
            <a:extLst>
              <a:ext uri="{FF2B5EF4-FFF2-40B4-BE49-F238E27FC236}">
                <a16:creationId xmlns:a16="http://schemas.microsoft.com/office/drawing/2014/main" id="{DD6E0316-820C-914B-8F71-7480F287FCB9}"/>
              </a:ext>
            </a:extLst>
          </p:cNvPr>
          <p:cNvSpPr/>
          <p:nvPr/>
        </p:nvSpPr>
        <p:spPr>
          <a:xfrm>
            <a:off x="7390100" y="2973859"/>
            <a:ext cx="4071471" cy="3381632"/>
          </a:xfrm>
          <a:custGeom>
            <a:avLst/>
            <a:gdLst>
              <a:gd name="connsiteX0" fmla="*/ 0 w 3048000"/>
              <a:gd name="connsiteY0" fmla="*/ 0 h 6858000"/>
              <a:gd name="connsiteX1" fmla="*/ 3048000 w 3048000"/>
              <a:gd name="connsiteY1" fmla="*/ 0 h 6858000"/>
              <a:gd name="connsiteX2" fmla="*/ 3048000 w 3048000"/>
              <a:gd name="connsiteY2" fmla="*/ 6858000 h 6858000"/>
              <a:gd name="connsiteX3" fmla="*/ 0 w 3048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048000" h="6858000">
                <a:moveTo>
                  <a:pt x="0" y="0"/>
                </a:moveTo>
                <a:lnTo>
                  <a:pt x="3048000" y="0"/>
                </a:lnTo>
                <a:lnTo>
                  <a:pt x="3048000" y="6858000"/>
                </a:lnTo>
                <a:lnTo>
                  <a:pt x="0" y="6858000"/>
                </a:lnTo>
                <a:close/>
              </a:path>
            </a:pathLst>
          </a:custGeom>
          <a:gradFill flip="none" rotWithShape="1">
            <a:gsLst>
              <a:gs pos="48000">
                <a:srgbClr val="F6F8FD">
                  <a:alpha val="63000"/>
                </a:srgbClr>
              </a:gs>
              <a:gs pos="77000">
                <a:schemeClr val="bg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9" name="Freeform 27">
            <a:extLst>
              <a:ext uri="{FF2B5EF4-FFF2-40B4-BE49-F238E27FC236}">
                <a16:creationId xmlns:a16="http://schemas.microsoft.com/office/drawing/2014/main" id="{7E6A0D74-964B-1549-9612-ABFDC237D27B}"/>
              </a:ext>
            </a:extLst>
          </p:cNvPr>
          <p:cNvSpPr/>
          <p:nvPr/>
        </p:nvSpPr>
        <p:spPr>
          <a:xfrm>
            <a:off x="939873" y="2973859"/>
            <a:ext cx="4071471" cy="3381632"/>
          </a:xfrm>
          <a:custGeom>
            <a:avLst/>
            <a:gdLst>
              <a:gd name="connsiteX0" fmla="*/ 0 w 3048000"/>
              <a:gd name="connsiteY0" fmla="*/ 0 h 6858000"/>
              <a:gd name="connsiteX1" fmla="*/ 3048000 w 3048000"/>
              <a:gd name="connsiteY1" fmla="*/ 0 h 6858000"/>
              <a:gd name="connsiteX2" fmla="*/ 3048000 w 3048000"/>
              <a:gd name="connsiteY2" fmla="*/ 6858000 h 6858000"/>
              <a:gd name="connsiteX3" fmla="*/ 0 w 3048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048000" h="6858000">
                <a:moveTo>
                  <a:pt x="0" y="0"/>
                </a:moveTo>
                <a:lnTo>
                  <a:pt x="3048000" y="0"/>
                </a:lnTo>
                <a:lnTo>
                  <a:pt x="3048000" y="6858000"/>
                </a:lnTo>
                <a:lnTo>
                  <a:pt x="0" y="6858000"/>
                </a:lnTo>
                <a:close/>
              </a:path>
            </a:pathLst>
          </a:custGeom>
          <a:gradFill flip="none" rotWithShape="1">
            <a:gsLst>
              <a:gs pos="48000">
                <a:srgbClr val="F6F8FD">
                  <a:alpha val="63000"/>
                </a:srgbClr>
              </a:gs>
              <a:gs pos="77000">
                <a:schemeClr val="bg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10" name="Oval 9">
            <a:extLst>
              <a:ext uri="{FF2B5EF4-FFF2-40B4-BE49-F238E27FC236}">
                <a16:creationId xmlns:a16="http://schemas.microsoft.com/office/drawing/2014/main" id="{FD17873C-5D1A-8D42-B3C9-73774EBF3467}"/>
              </a:ext>
            </a:extLst>
          </p:cNvPr>
          <p:cNvSpPr/>
          <p:nvPr/>
        </p:nvSpPr>
        <p:spPr bwMode="auto">
          <a:xfrm>
            <a:off x="5464383" y="1350545"/>
            <a:ext cx="1263234" cy="1263235"/>
          </a:xfrm>
          <a:prstGeom prst="ellipse">
            <a:avLst/>
          </a:prstGeom>
          <a:solidFill>
            <a:schemeClr val="bg1"/>
          </a:solidFill>
          <a:ln w="60325">
            <a:solidFill>
              <a:srgbClr val="F4F6F8"/>
            </a:solidFill>
            <a:headEnd type="none" w="med" len="med"/>
            <a:tailEnd type="none" w="med" len="med"/>
          </a:ln>
          <a:effectLst>
            <a:outerShdw blurRad="50800" dist="38100" dir="2700000" algn="tl"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150579" tIns="120463" rIns="150579" bIns="120463" numCol="1" spcCol="0" rtlCol="0" fromWordArt="0" anchor="ctr" anchorCtr="0" forceAA="0" compatLnSpc="1">
            <a:prstTxWarp prst="textNoShape">
              <a:avLst/>
            </a:prstTxWarp>
            <a:noAutofit/>
          </a:bodyPr>
          <a:lstStyle/>
          <a:p>
            <a:pPr algn="ctr"/>
            <a:endParaRPr lang="en-US" dirty="0">
              <a:solidFill>
                <a:srgbClr val="F4F6F8"/>
              </a:solidFill>
            </a:endParaRPr>
          </a:p>
        </p:txBody>
      </p:sp>
      <p:pic>
        <p:nvPicPr>
          <p:cNvPr id="11" name="Picture 9">
            <a:extLst>
              <a:ext uri="{FF2B5EF4-FFF2-40B4-BE49-F238E27FC236}">
                <a16:creationId xmlns:a16="http://schemas.microsoft.com/office/drawing/2014/main" id="{0241CCDC-BD3C-7546-BBAC-E635CABA1C08}"/>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1400465" y="1600286"/>
            <a:ext cx="3150287" cy="811109"/>
          </a:xfrm>
          <a:prstGeom prst="rect">
            <a:avLst/>
          </a:prstGeom>
        </p:spPr>
      </p:pic>
      <p:grpSp>
        <p:nvGrpSpPr>
          <p:cNvPr id="12" name="Group 11">
            <a:extLst>
              <a:ext uri="{FF2B5EF4-FFF2-40B4-BE49-F238E27FC236}">
                <a16:creationId xmlns:a16="http://schemas.microsoft.com/office/drawing/2014/main" id="{2DAAAC86-B8FC-8544-99C8-7236A78EBF2F}"/>
              </a:ext>
            </a:extLst>
          </p:cNvPr>
          <p:cNvGrpSpPr/>
          <p:nvPr/>
        </p:nvGrpSpPr>
        <p:grpSpPr>
          <a:xfrm>
            <a:off x="7486289" y="1014106"/>
            <a:ext cx="4213922" cy="1765172"/>
            <a:chOff x="6096000" y="2245659"/>
            <a:chExt cx="4213922" cy="1765172"/>
          </a:xfrm>
        </p:grpSpPr>
        <p:pic>
          <p:nvPicPr>
            <p:cNvPr id="13" name="Picture 2" descr="Big OpenID Logo with Text">
              <a:extLst>
                <a:ext uri="{FF2B5EF4-FFF2-40B4-BE49-F238E27FC236}">
                  <a16:creationId xmlns:a16="http://schemas.microsoft.com/office/drawing/2014/main" id="{E5F42457-295D-C048-AC27-44150035234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6000" y="2245659"/>
              <a:ext cx="3888925" cy="1555571"/>
            </a:xfrm>
            <a:prstGeom prst="rect">
              <a:avLst/>
            </a:prstGeom>
            <a:noFill/>
            <a:extLst>
              <a:ext uri="{909E8E84-426E-40DD-AFC4-6F175D3DCCD1}">
                <a14:hiddenFill xmlns:a14="http://schemas.microsoft.com/office/drawing/2010/main">
                  <a:solidFill>
                    <a:srgbClr val="FFFFFF"/>
                  </a:solidFill>
                </a14:hiddenFill>
              </a:ext>
            </a:extLst>
          </p:spPr>
        </p:pic>
        <p:sp>
          <p:nvSpPr>
            <p:cNvPr id="14" name="Content Placeholder 3">
              <a:extLst>
                <a:ext uri="{FF2B5EF4-FFF2-40B4-BE49-F238E27FC236}">
                  <a16:creationId xmlns:a16="http://schemas.microsoft.com/office/drawing/2014/main" id="{D7085263-9C9B-364B-BCEB-972F6619DE70}"/>
                </a:ext>
              </a:extLst>
            </p:cNvPr>
            <p:cNvSpPr txBox="1">
              <a:spLocks/>
            </p:cNvSpPr>
            <p:nvPr/>
          </p:nvSpPr>
          <p:spPr bwMode="auto">
            <a:xfrm>
              <a:off x="7523935" y="3275064"/>
              <a:ext cx="2785987" cy="735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6" tIns="45718" rIns="91436" bIns="45718" numCol="1" anchor="t" anchorCtr="0" compatLnSpc="1">
              <a:prstTxWarp prst="textNoShape">
                <a:avLst/>
              </a:prstTxWarp>
            </a:bodyPr>
            <a:lstStyle>
              <a:lvl1pPr marL="347125" algn="l" defTabSz="607469" rtl="0" eaLnBrk="1" fontAlgn="base" hangingPunct="1">
                <a:spcBef>
                  <a:spcPct val="20000"/>
                </a:spcBef>
                <a:spcAft>
                  <a:spcPct val="0"/>
                </a:spcAft>
                <a:buFont typeface="Wingdings" pitchFamily="2" charset="2"/>
                <a:tabLst>
                  <a:tab pos="1062540" algn="l"/>
                </a:tabLst>
                <a:defRPr sz="2667" kern="1200" baseline="0">
                  <a:solidFill>
                    <a:srgbClr val="00163F"/>
                  </a:solidFill>
                  <a:latin typeface="Arial" panose="020B0604020202020204" pitchFamily="34" charset="0"/>
                  <a:ea typeface="ＭＳ Ｐゴシック" charset="0"/>
                  <a:cs typeface="Helvetica Neue Light"/>
                </a:defRPr>
              </a:lvl1pPr>
              <a:lvl2pPr marL="1024441" algn="l" defTabSz="607469" rtl="0" eaLnBrk="1" fontAlgn="base" hangingPunct="1">
                <a:spcBef>
                  <a:spcPct val="20000"/>
                </a:spcBef>
                <a:spcAft>
                  <a:spcPct val="0"/>
                </a:spcAft>
                <a:buFont typeface="Arial" panose="020B0604020202020204" pitchFamily="34" charset="0"/>
                <a:defRPr kern="1200" baseline="0">
                  <a:solidFill>
                    <a:srgbClr val="00163F"/>
                  </a:solidFill>
                  <a:latin typeface="Arial" panose="020B0604020202020204" pitchFamily="34" charset="0"/>
                  <a:ea typeface="ＭＳ Ｐゴシック" charset="0"/>
                  <a:cs typeface="Helvetica Neue Light"/>
                </a:defRPr>
              </a:lvl2pPr>
              <a:lvl3pPr marL="1494329" algn="l" defTabSz="607469" rtl="0" eaLnBrk="1" fontAlgn="base" hangingPunct="1">
                <a:spcBef>
                  <a:spcPct val="20000"/>
                </a:spcBef>
                <a:spcAft>
                  <a:spcPct val="0"/>
                </a:spcAft>
                <a:buSzPct val="100000"/>
                <a:buFont typeface="Lucida Grande" panose="020B0600040502020204" pitchFamily="34" charset="0"/>
                <a:defRPr sz="2133" kern="1200" baseline="0">
                  <a:solidFill>
                    <a:srgbClr val="00163F"/>
                  </a:solidFill>
                  <a:latin typeface="Arial" panose="020B0604020202020204" pitchFamily="34" charset="0"/>
                  <a:ea typeface="ＭＳ Ｐゴシック" charset="0"/>
                  <a:cs typeface="Helvetica Neue Light"/>
                </a:defRPr>
              </a:lvl3pPr>
              <a:lvl4pPr marL="1826638" algn="l" defTabSz="607469" rtl="0" eaLnBrk="1" fontAlgn="base" hangingPunct="1">
                <a:spcBef>
                  <a:spcPct val="20000"/>
                </a:spcBef>
                <a:spcAft>
                  <a:spcPct val="0"/>
                </a:spcAft>
                <a:buFont typeface="Lucida Grande" panose="020B0600040502020204" pitchFamily="34" charset="0"/>
                <a:defRPr sz="1867" kern="1200" baseline="0">
                  <a:solidFill>
                    <a:srgbClr val="00163F"/>
                  </a:solidFill>
                  <a:latin typeface="Arial" panose="020B0604020202020204" pitchFamily="34" charset="0"/>
                  <a:ea typeface="ＭＳ Ｐゴシック" charset="0"/>
                  <a:cs typeface="Helvetica Neue Light"/>
                </a:defRPr>
              </a:lvl4pPr>
              <a:lvl5pPr marL="2436223" algn="l" defTabSz="607469" rtl="0" eaLnBrk="1" fontAlgn="base" hangingPunct="1">
                <a:spcBef>
                  <a:spcPct val="20000"/>
                </a:spcBef>
                <a:spcAft>
                  <a:spcPct val="0"/>
                </a:spcAft>
                <a:buFont typeface="Arial" panose="020B0604020202020204" pitchFamily="34" charset="0"/>
                <a:defRPr sz="1867" kern="1200" baseline="0">
                  <a:solidFill>
                    <a:srgbClr val="00163F"/>
                  </a:solidFill>
                  <a:latin typeface="Arial" panose="020B0604020202020204" pitchFamily="34" charset="0"/>
                  <a:ea typeface="ＭＳ Ｐゴシック" charset="0"/>
                  <a:cs typeface="Helvetica Neue Light"/>
                </a:defRPr>
              </a:lvl5pPr>
              <a:lvl6pPr marL="3352548" indent="-304776" algn="l" defTabSz="609555" rtl="0" eaLnBrk="1" latinLnBrk="0" hangingPunct="1">
                <a:spcBef>
                  <a:spcPct val="20000"/>
                </a:spcBef>
                <a:buFont typeface="Arial"/>
                <a:buChar char="•"/>
                <a:defRPr sz="2667" kern="1200">
                  <a:solidFill>
                    <a:schemeClr val="tx1"/>
                  </a:solidFill>
                  <a:latin typeface="+mn-lt"/>
                  <a:ea typeface="+mn-ea"/>
                  <a:cs typeface="+mn-cs"/>
                </a:defRPr>
              </a:lvl6pPr>
              <a:lvl7pPr marL="3962104" indent="-304776" algn="l" defTabSz="609555" rtl="0" eaLnBrk="1" latinLnBrk="0" hangingPunct="1">
                <a:spcBef>
                  <a:spcPct val="20000"/>
                </a:spcBef>
                <a:buFont typeface="Arial"/>
                <a:buChar char="•"/>
                <a:defRPr sz="2667" kern="1200">
                  <a:solidFill>
                    <a:schemeClr val="tx1"/>
                  </a:solidFill>
                  <a:latin typeface="+mn-lt"/>
                  <a:ea typeface="+mn-ea"/>
                  <a:cs typeface="+mn-cs"/>
                </a:defRPr>
              </a:lvl7pPr>
              <a:lvl8pPr marL="4571658" indent="-304776" algn="l" defTabSz="609555" rtl="0" eaLnBrk="1" latinLnBrk="0" hangingPunct="1">
                <a:spcBef>
                  <a:spcPct val="20000"/>
                </a:spcBef>
                <a:buFont typeface="Arial"/>
                <a:buChar char="•"/>
                <a:defRPr sz="2667" kern="1200">
                  <a:solidFill>
                    <a:schemeClr val="tx1"/>
                  </a:solidFill>
                  <a:latin typeface="+mn-lt"/>
                  <a:ea typeface="+mn-ea"/>
                  <a:cs typeface="+mn-cs"/>
                </a:defRPr>
              </a:lvl8pPr>
              <a:lvl9pPr marL="5181212" indent="-304776" algn="l" defTabSz="609555" rtl="0" eaLnBrk="1" latinLnBrk="0" hangingPunct="1">
                <a:spcBef>
                  <a:spcPct val="20000"/>
                </a:spcBef>
                <a:buFont typeface="Arial"/>
                <a:buChar char="•"/>
                <a:defRPr sz="2667" kern="1200">
                  <a:solidFill>
                    <a:schemeClr val="tx1"/>
                  </a:solidFill>
                  <a:latin typeface="+mn-lt"/>
                  <a:ea typeface="+mn-ea"/>
                  <a:cs typeface="+mn-cs"/>
                </a:defRPr>
              </a:lvl9pPr>
            </a:lstStyle>
            <a:p>
              <a:pPr marL="0"/>
              <a:r>
                <a:rPr lang="en-US" sz="4800" dirty="0">
                  <a:solidFill>
                    <a:srgbClr val="231F20"/>
                  </a:solidFill>
                </a:rPr>
                <a:t>Connect</a:t>
              </a:r>
            </a:p>
          </p:txBody>
        </p:sp>
      </p:grpSp>
      <p:sp>
        <p:nvSpPr>
          <p:cNvPr id="15" name="Title 1">
            <a:extLst>
              <a:ext uri="{FF2B5EF4-FFF2-40B4-BE49-F238E27FC236}">
                <a16:creationId xmlns:a16="http://schemas.microsoft.com/office/drawing/2014/main" id="{BE2B585C-0D04-B644-8592-F48079711C1E}"/>
              </a:ext>
            </a:extLst>
          </p:cNvPr>
          <p:cNvSpPr>
            <a:spLocks noGrp="1"/>
          </p:cNvSpPr>
          <p:nvPr>
            <p:ph type="title"/>
          </p:nvPr>
        </p:nvSpPr>
        <p:spPr>
          <a:xfrm>
            <a:off x="5296508" y="1375259"/>
            <a:ext cx="1681364" cy="1151467"/>
          </a:xfrm>
        </p:spPr>
        <p:txBody>
          <a:bodyPr lIns="0" tIns="0" rIns="0" bIns="0"/>
          <a:lstStyle/>
          <a:p>
            <a:pPr marL="0" algn="ctr"/>
            <a:r>
              <a:rPr lang="en-US" sz="4400" dirty="0">
                <a:solidFill>
                  <a:schemeClr val="bg1">
                    <a:lumMod val="50000"/>
                  </a:schemeClr>
                </a:solidFill>
              </a:rPr>
              <a:t>vs.</a:t>
            </a:r>
          </a:p>
        </p:txBody>
      </p:sp>
      <p:cxnSp>
        <p:nvCxnSpPr>
          <p:cNvPr id="16" name="Straight Connector 15">
            <a:extLst>
              <a:ext uri="{FF2B5EF4-FFF2-40B4-BE49-F238E27FC236}">
                <a16:creationId xmlns:a16="http://schemas.microsoft.com/office/drawing/2014/main" id="{90692AC0-F4D8-034E-B870-CECC17F69AB1}"/>
              </a:ext>
            </a:extLst>
          </p:cNvPr>
          <p:cNvCxnSpPr/>
          <p:nvPr/>
        </p:nvCxnSpPr>
        <p:spPr>
          <a:xfrm>
            <a:off x="847000" y="2973859"/>
            <a:ext cx="4253719" cy="0"/>
          </a:xfrm>
          <a:prstGeom prst="line">
            <a:avLst/>
          </a:prstGeom>
          <a:ln w="15875" cap="rnd" cmpd="sng">
            <a:solidFill>
              <a:schemeClr val="tx1">
                <a:lumMod val="40000"/>
                <a:lumOff val="60000"/>
              </a:schemeClr>
            </a:solidFill>
            <a:round/>
            <a:headEnd type="oval" w="sm" len="sm"/>
            <a:tailEnd type="oval" w="sm" len="sm"/>
          </a:ln>
          <a:effectLst/>
        </p:spPr>
        <p:style>
          <a:lnRef idx="2">
            <a:schemeClr val="accent1"/>
          </a:lnRef>
          <a:fillRef idx="0">
            <a:schemeClr val="accent1"/>
          </a:fillRef>
          <a:effectRef idx="1">
            <a:schemeClr val="accent1"/>
          </a:effectRef>
          <a:fontRef idx="minor">
            <a:schemeClr val="tx1"/>
          </a:fontRef>
        </p:style>
      </p:cxnSp>
      <p:cxnSp>
        <p:nvCxnSpPr>
          <p:cNvPr id="17" name="Straight Connector 16">
            <a:extLst>
              <a:ext uri="{FF2B5EF4-FFF2-40B4-BE49-F238E27FC236}">
                <a16:creationId xmlns:a16="http://schemas.microsoft.com/office/drawing/2014/main" id="{FE61F153-13F9-A242-A505-CECACB72AB94}"/>
              </a:ext>
            </a:extLst>
          </p:cNvPr>
          <p:cNvCxnSpPr/>
          <p:nvPr/>
        </p:nvCxnSpPr>
        <p:spPr>
          <a:xfrm>
            <a:off x="7280752" y="2973859"/>
            <a:ext cx="4253719" cy="0"/>
          </a:xfrm>
          <a:prstGeom prst="line">
            <a:avLst/>
          </a:prstGeom>
          <a:ln w="15875" cap="rnd" cmpd="sng">
            <a:solidFill>
              <a:schemeClr val="tx1">
                <a:lumMod val="40000"/>
                <a:lumOff val="60000"/>
              </a:schemeClr>
            </a:solidFill>
            <a:round/>
            <a:headEnd type="oval" w="sm" len="sm"/>
            <a:tailEnd type="oval" w="sm" len="sm"/>
          </a:ln>
          <a:effectLst/>
        </p:spPr>
        <p:style>
          <a:lnRef idx="2">
            <a:schemeClr val="accent1"/>
          </a:lnRef>
          <a:fillRef idx="0">
            <a:schemeClr val="accent1"/>
          </a:fillRef>
          <a:effectRef idx="1">
            <a:schemeClr val="accent1"/>
          </a:effectRef>
          <a:fontRef idx="minor">
            <a:schemeClr val="tx1"/>
          </a:fontRef>
        </p:style>
      </p:cxnSp>
      <p:sp>
        <p:nvSpPr>
          <p:cNvPr id="18" name="Content Placeholder 3">
            <a:extLst>
              <a:ext uri="{FF2B5EF4-FFF2-40B4-BE49-F238E27FC236}">
                <a16:creationId xmlns:a16="http://schemas.microsoft.com/office/drawing/2014/main" id="{E81E4D25-D107-BD48-A7BA-1A9FFE542D3D}"/>
              </a:ext>
            </a:extLst>
          </p:cNvPr>
          <p:cNvSpPr txBox="1">
            <a:spLocks/>
          </p:cNvSpPr>
          <p:nvPr/>
        </p:nvSpPr>
        <p:spPr bwMode="auto">
          <a:xfrm>
            <a:off x="7743409" y="3278946"/>
            <a:ext cx="3364852" cy="1649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t" anchorCtr="0" compatLnSpc="1">
            <a:prstTxWarp prst="textNoShape">
              <a:avLst/>
            </a:prstTxWarp>
            <a:normAutofit/>
          </a:bodyPr>
          <a:lstStyle>
            <a:defPPr>
              <a:defRPr lang="en-US"/>
            </a:defPPr>
            <a:lvl1pPr marL="0" algn="ctr" eaLnBrk="1" hangingPunct="1">
              <a:spcBef>
                <a:spcPct val="20000"/>
              </a:spcBef>
              <a:buFont typeface="Wingdings" pitchFamily="2" charset="2"/>
              <a:tabLst>
                <a:tab pos="1062540" algn="l"/>
              </a:tabLst>
              <a:defRPr sz="2400" baseline="0">
                <a:solidFill>
                  <a:srgbClr val="000000"/>
                </a:solidFill>
                <a:latin typeface="Arial" panose="020B0604020202020204" pitchFamily="34" charset="0"/>
                <a:ea typeface="ＭＳ Ｐゴシック" charset="0"/>
                <a:cs typeface="Helvetica Neue Light"/>
              </a:defRPr>
            </a:lvl1pPr>
            <a:lvl2pPr marL="1024441" eaLnBrk="1" hangingPunct="1">
              <a:spcBef>
                <a:spcPct val="20000"/>
              </a:spcBef>
              <a:buFont typeface="Arial" panose="020B0604020202020204" pitchFamily="34" charset="0"/>
              <a:defRPr baseline="0">
                <a:solidFill>
                  <a:srgbClr val="000000"/>
                </a:solidFill>
                <a:latin typeface="Arial" panose="020B0604020202020204" pitchFamily="34" charset="0"/>
                <a:ea typeface="ＭＳ Ｐゴシック" charset="0"/>
                <a:cs typeface="Helvetica Neue Light"/>
              </a:defRPr>
            </a:lvl2pPr>
            <a:lvl3pPr marL="1494329" eaLnBrk="1" hangingPunct="1">
              <a:spcBef>
                <a:spcPct val="20000"/>
              </a:spcBef>
              <a:buSzPct val="100000"/>
              <a:buFont typeface="Lucida Grande" panose="020B0600040502020204" pitchFamily="34" charset="0"/>
              <a:defRPr sz="2133" baseline="0">
                <a:solidFill>
                  <a:srgbClr val="000000"/>
                </a:solidFill>
                <a:latin typeface="Arial" panose="020B0604020202020204" pitchFamily="34" charset="0"/>
                <a:ea typeface="ＭＳ Ｐゴシック" charset="0"/>
                <a:cs typeface="Helvetica Neue Light"/>
              </a:defRPr>
            </a:lvl3pPr>
            <a:lvl4pPr eaLnBrk="1" hangingPunct="1">
              <a:spcBef>
                <a:spcPct val="20000"/>
              </a:spcBef>
              <a:buFont typeface="Lucida Grande" panose="020B0600040502020204" pitchFamily="34" charset="0"/>
              <a:defRPr sz="1867" baseline="0">
                <a:solidFill>
                  <a:srgbClr val="000000"/>
                </a:solidFill>
                <a:latin typeface="Arial" panose="020B0604020202020204" pitchFamily="34" charset="0"/>
                <a:ea typeface="ＭＳ Ｐゴシック" charset="0"/>
                <a:cs typeface="Helvetica Neue Light"/>
              </a:defRPr>
            </a:lvl4pPr>
            <a:lvl5pPr eaLnBrk="1" hangingPunct="1">
              <a:spcBef>
                <a:spcPct val="20000"/>
              </a:spcBef>
              <a:buFont typeface="Arial" panose="020B0604020202020204" pitchFamily="34" charset="0"/>
              <a:defRPr sz="1867" baseline="0">
                <a:solidFill>
                  <a:srgbClr val="000000"/>
                </a:solidFill>
                <a:latin typeface="Arial" panose="020B0604020202020204" pitchFamily="34" charset="0"/>
                <a:ea typeface="ＭＳ Ｐゴシック" charset="0"/>
                <a:cs typeface="Helvetica Neue Light"/>
              </a:defRPr>
            </a:lvl5pPr>
            <a:lvl6pPr marL="3352548" indent="-304776" defTabSz="609555">
              <a:spcBef>
                <a:spcPct val="20000"/>
              </a:spcBef>
              <a:buFont typeface="Arial"/>
              <a:buChar char="•"/>
              <a:defRPr sz="2667">
                <a:latin typeface="+mn-lt"/>
              </a:defRPr>
            </a:lvl6pPr>
            <a:lvl7pPr marL="3962104" indent="-304776" defTabSz="609555">
              <a:spcBef>
                <a:spcPct val="20000"/>
              </a:spcBef>
              <a:buFont typeface="Arial"/>
              <a:buChar char="•"/>
              <a:defRPr sz="2667">
                <a:latin typeface="+mn-lt"/>
              </a:defRPr>
            </a:lvl7pPr>
            <a:lvl8pPr marL="4571658" indent="-304776" defTabSz="609555">
              <a:spcBef>
                <a:spcPct val="20000"/>
              </a:spcBef>
              <a:buFont typeface="Arial"/>
              <a:buChar char="•"/>
              <a:defRPr sz="2667">
                <a:latin typeface="+mn-lt"/>
              </a:defRPr>
            </a:lvl8pPr>
            <a:lvl9pPr marL="5181212" indent="-304776" defTabSz="609555">
              <a:spcBef>
                <a:spcPct val="20000"/>
              </a:spcBef>
              <a:buFont typeface="Arial"/>
              <a:buChar char="•"/>
              <a:defRPr sz="2667">
                <a:latin typeface="+mn-lt"/>
              </a:defRPr>
            </a:lvl9pPr>
          </a:lstStyle>
          <a:p>
            <a:r>
              <a:rPr lang="en-US" dirty="0"/>
              <a:t>Entities with trust chains up to the same trust anchor belong to the same federation</a:t>
            </a:r>
          </a:p>
        </p:txBody>
      </p:sp>
      <p:sp>
        <p:nvSpPr>
          <p:cNvPr id="19" name="Content Placeholder 2">
            <a:extLst>
              <a:ext uri="{FF2B5EF4-FFF2-40B4-BE49-F238E27FC236}">
                <a16:creationId xmlns:a16="http://schemas.microsoft.com/office/drawing/2014/main" id="{804A3D2B-401F-6C4E-8A56-AC3142E17845}"/>
              </a:ext>
            </a:extLst>
          </p:cNvPr>
          <p:cNvSpPr txBox="1">
            <a:spLocks/>
          </p:cNvSpPr>
          <p:nvPr/>
        </p:nvSpPr>
        <p:spPr bwMode="auto">
          <a:xfrm>
            <a:off x="1400465" y="3278946"/>
            <a:ext cx="3150287" cy="2979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t" anchorCtr="0" compatLnSpc="1">
            <a:prstTxWarp prst="textNoShape">
              <a:avLst/>
            </a:prstTxWarp>
            <a:normAutofit/>
          </a:bodyPr>
          <a:lstStyle>
            <a:lvl1pPr marL="347125" algn="l" defTabSz="607469" rtl="0" eaLnBrk="1" fontAlgn="base" hangingPunct="1">
              <a:spcBef>
                <a:spcPct val="20000"/>
              </a:spcBef>
              <a:spcAft>
                <a:spcPct val="0"/>
              </a:spcAft>
              <a:buFont typeface="Wingdings" pitchFamily="2" charset="2"/>
              <a:tabLst>
                <a:tab pos="1062540" algn="l"/>
              </a:tabLst>
              <a:defRPr sz="2667" kern="1200" baseline="0">
                <a:solidFill>
                  <a:srgbClr val="000000"/>
                </a:solidFill>
                <a:latin typeface="Arial" panose="020B0604020202020204" pitchFamily="34" charset="0"/>
                <a:ea typeface="ＭＳ Ｐゴシック" charset="0"/>
                <a:cs typeface="Helvetica Neue Light"/>
              </a:defRPr>
            </a:lvl1pPr>
            <a:lvl2pPr marL="1024441" algn="l" defTabSz="607469" rtl="0" eaLnBrk="1" fontAlgn="base" hangingPunct="1">
              <a:spcBef>
                <a:spcPct val="20000"/>
              </a:spcBef>
              <a:spcAft>
                <a:spcPct val="0"/>
              </a:spcAft>
              <a:buFont typeface="Arial" panose="020B0604020202020204" pitchFamily="34" charset="0"/>
              <a:defRPr kern="1200" baseline="0">
                <a:solidFill>
                  <a:srgbClr val="000000"/>
                </a:solidFill>
                <a:latin typeface="Arial" panose="020B0604020202020204" pitchFamily="34" charset="0"/>
                <a:ea typeface="ＭＳ Ｐゴシック" charset="0"/>
                <a:cs typeface="Helvetica Neue Light"/>
              </a:defRPr>
            </a:lvl2pPr>
            <a:lvl3pPr marL="1494329" algn="l" defTabSz="607469" rtl="0" eaLnBrk="1" fontAlgn="base" hangingPunct="1">
              <a:spcBef>
                <a:spcPct val="20000"/>
              </a:spcBef>
              <a:spcAft>
                <a:spcPct val="0"/>
              </a:spcAft>
              <a:buSzPct val="100000"/>
              <a:buFont typeface="Lucida Grande" panose="020B0600040502020204" pitchFamily="34" charset="0"/>
              <a:defRPr sz="2133" kern="1200" baseline="0">
                <a:solidFill>
                  <a:srgbClr val="000000"/>
                </a:solidFill>
                <a:latin typeface="Arial" panose="020B0604020202020204" pitchFamily="34" charset="0"/>
                <a:ea typeface="ＭＳ Ｐゴシック" charset="0"/>
                <a:cs typeface="Helvetica Neue Light"/>
              </a:defRPr>
            </a:lvl3pPr>
            <a:lvl4pPr marL="1826638" algn="l" defTabSz="607469" rtl="0" eaLnBrk="1" fontAlgn="base" hangingPunct="1">
              <a:spcBef>
                <a:spcPct val="20000"/>
              </a:spcBef>
              <a:spcAft>
                <a:spcPct val="0"/>
              </a:spcAft>
              <a:buFont typeface="Lucida Grande" panose="020B0600040502020204" pitchFamily="34" charset="0"/>
              <a:defRPr sz="1867" kern="1200" baseline="0">
                <a:solidFill>
                  <a:srgbClr val="000000"/>
                </a:solidFill>
                <a:latin typeface="Arial" panose="020B0604020202020204" pitchFamily="34" charset="0"/>
                <a:ea typeface="ＭＳ Ｐゴシック" charset="0"/>
                <a:cs typeface="Helvetica Neue Light"/>
              </a:defRPr>
            </a:lvl4pPr>
            <a:lvl5pPr marL="2436223" algn="l" defTabSz="607469" rtl="0" eaLnBrk="1" fontAlgn="base" hangingPunct="1">
              <a:spcBef>
                <a:spcPct val="20000"/>
              </a:spcBef>
              <a:spcAft>
                <a:spcPct val="0"/>
              </a:spcAft>
              <a:buFont typeface="Arial" panose="020B0604020202020204" pitchFamily="34" charset="0"/>
              <a:defRPr sz="1867" kern="1200" baseline="0">
                <a:solidFill>
                  <a:srgbClr val="000000"/>
                </a:solidFill>
                <a:latin typeface="Arial" panose="020B0604020202020204" pitchFamily="34" charset="0"/>
                <a:ea typeface="ＭＳ Ｐゴシック" charset="0"/>
                <a:cs typeface="Helvetica Neue Light"/>
              </a:defRPr>
            </a:lvl5pPr>
            <a:lvl6pPr marL="3352548" indent="-304776" algn="l" defTabSz="609555" rtl="0" eaLnBrk="1" latinLnBrk="0" hangingPunct="1">
              <a:spcBef>
                <a:spcPct val="20000"/>
              </a:spcBef>
              <a:buFont typeface="Arial"/>
              <a:buChar char="•"/>
              <a:defRPr sz="2667" kern="1200">
                <a:solidFill>
                  <a:schemeClr val="tx1"/>
                </a:solidFill>
                <a:latin typeface="+mn-lt"/>
                <a:ea typeface="+mn-ea"/>
                <a:cs typeface="+mn-cs"/>
              </a:defRPr>
            </a:lvl6pPr>
            <a:lvl7pPr marL="3962104" indent="-304776" algn="l" defTabSz="609555" rtl="0" eaLnBrk="1" latinLnBrk="0" hangingPunct="1">
              <a:spcBef>
                <a:spcPct val="20000"/>
              </a:spcBef>
              <a:buFont typeface="Arial"/>
              <a:buChar char="•"/>
              <a:defRPr sz="2667" kern="1200">
                <a:solidFill>
                  <a:schemeClr val="tx1"/>
                </a:solidFill>
                <a:latin typeface="+mn-lt"/>
                <a:ea typeface="+mn-ea"/>
                <a:cs typeface="+mn-cs"/>
              </a:defRPr>
            </a:lvl7pPr>
            <a:lvl8pPr marL="4571658" indent="-304776" algn="l" defTabSz="609555" rtl="0" eaLnBrk="1" latinLnBrk="0" hangingPunct="1">
              <a:spcBef>
                <a:spcPct val="20000"/>
              </a:spcBef>
              <a:buFont typeface="Arial"/>
              <a:buChar char="•"/>
              <a:defRPr sz="2667" kern="1200">
                <a:solidFill>
                  <a:schemeClr val="tx1"/>
                </a:solidFill>
                <a:latin typeface="+mn-lt"/>
                <a:ea typeface="+mn-ea"/>
                <a:cs typeface="+mn-cs"/>
              </a:defRPr>
            </a:lvl8pPr>
            <a:lvl9pPr marL="5181212" indent="-304776" algn="l" defTabSz="609555" rtl="0" eaLnBrk="1" latinLnBrk="0" hangingPunct="1">
              <a:spcBef>
                <a:spcPct val="20000"/>
              </a:spcBef>
              <a:buFont typeface="Arial"/>
              <a:buChar char="•"/>
              <a:defRPr sz="2667" kern="1200">
                <a:solidFill>
                  <a:schemeClr val="tx1"/>
                </a:solidFill>
                <a:latin typeface="+mn-lt"/>
                <a:ea typeface="+mn-ea"/>
                <a:cs typeface="+mn-cs"/>
              </a:defRPr>
            </a:lvl9pPr>
          </a:lstStyle>
          <a:p>
            <a:pPr marL="0" algn="ctr"/>
            <a:r>
              <a:rPr lang="en-US" sz="2400" dirty="0"/>
              <a:t>Appearing in a metadata file means you are part of a federation</a:t>
            </a:r>
          </a:p>
        </p:txBody>
      </p:sp>
    </p:spTree>
    <p:extLst>
      <p:ext uri="{BB962C8B-B14F-4D97-AF65-F5344CB8AC3E}">
        <p14:creationId xmlns:p14="http://schemas.microsoft.com/office/powerpoint/2010/main" val="4134693769"/>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3000"/>
                                        <p:tgtEl>
                                          <p:spTgt spid="9"/>
                                        </p:tgtEl>
                                        <p:attrNameLst>
                                          <p:attrName>ppt_y</p:attrName>
                                        </p:attrNameLst>
                                      </p:cBhvr>
                                      <p:tavLst>
                                        <p:tav tm="0">
                                          <p:val>
                                            <p:strVal val="#ppt_y+#ppt_h*1.125000"/>
                                          </p:val>
                                        </p:tav>
                                        <p:tav tm="100000">
                                          <p:val>
                                            <p:strVal val="#ppt_y"/>
                                          </p:val>
                                        </p:tav>
                                      </p:tavLst>
                                    </p:anim>
                                    <p:animEffect transition="in" filter="wipe(up)">
                                      <p:cBhvr>
                                        <p:cTn id="8" dur="3000"/>
                                        <p:tgtEl>
                                          <p:spTgt spid="9"/>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3000"/>
                                        <p:tgtEl>
                                          <p:spTgt spid="8"/>
                                        </p:tgtEl>
                                        <p:attrNameLst>
                                          <p:attrName>ppt_y</p:attrName>
                                        </p:attrNameLst>
                                      </p:cBhvr>
                                      <p:tavLst>
                                        <p:tav tm="0">
                                          <p:val>
                                            <p:strVal val="#ppt_y+#ppt_h*1.125000"/>
                                          </p:val>
                                        </p:tav>
                                        <p:tav tm="100000">
                                          <p:val>
                                            <p:strVal val="#ppt_y"/>
                                          </p:val>
                                        </p:tav>
                                      </p:tavLst>
                                    </p:anim>
                                    <p:animEffect transition="in" filter="wipe(up)">
                                      <p:cBhvr>
                                        <p:cTn id="12" dur="3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27">
            <a:extLst>
              <a:ext uri="{FF2B5EF4-FFF2-40B4-BE49-F238E27FC236}">
                <a16:creationId xmlns:a16="http://schemas.microsoft.com/office/drawing/2014/main" id="{DCCC5652-152C-204D-AE63-89F89A2E3889}"/>
              </a:ext>
            </a:extLst>
          </p:cNvPr>
          <p:cNvSpPr/>
          <p:nvPr/>
        </p:nvSpPr>
        <p:spPr>
          <a:xfrm>
            <a:off x="7390100" y="2973859"/>
            <a:ext cx="4071471" cy="3381632"/>
          </a:xfrm>
          <a:custGeom>
            <a:avLst/>
            <a:gdLst>
              <a:gd name="connsiteX0" fmla="*/ 0 w 3048000"/>
              <a:gd name="connsiteY0" fmla="*/ 0 h 6858000"/>
              <a:gd name="connsiteX1" fmla="*/ 3048000 w 3048000"/>
              <a:gd name="connsiteY1" fmla="*/ 0 h 6858000"/>
              <a:gd name="connsiteX2" fmla="*/ 3048000 w 3048000"/>
              <a:gd name="connsiteY2" fmla="*/ 6858000 h 6858000"/>
              <a:gd name="connsiteX3" fmla="*/ 0 w 3048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048000" h="6858000">
                <a:moveTo>
                  <a:pt x="0" y="0"/>
                </a:moveTo>
                <a:lnTo>
                  <a:pt x="3048000" y="0"/>
                </a:lnTo>
                <a:lnTo>
                  <a:pt x="3048000" y="6858000"/>
                </a:lnTo>
                <a:lnTo>
                  <a:pt x="0" y="6858000"/>
                </a:lnTo>
                <a:close/>
              </a:path>
            </a:pathLst>
          </a:custGeom>
          <a:gradFill flip="none" rotWithShape="1">
            <a:gsLst>
              <a:gs pos="48000">
                <a:srgbClr val="F6F8FD">
                  <a:alpha val="63000"/>
                </a:srgbClr>
              </a:gs>
              <a:gs pos="77000">
                <a:schemeClr val="bg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7" name="Freeform 27">
            <a:extLst>
              <a:ext uri="{FF2B5EF4-FFF2-40B4-BE49-F238E27FC236}">
                <a16:creationId xmlns:a16="http://schemas.microsoft.com/office/drawing/2014/main" id="{984EEBC9-B9F1-5144-8BCF-D5A6E8D3712E}"/>
              </a:ext>
            </a:extLst>
          </p:cNvPr>
          <p:cNvSpPr/>
          <p:nvPr/>
        </p:nvSpPr>
        <p:spPr>
          <a:xfrm>
            <a:off x="939873" y="2973859"/>
            <a:ext cx="4071471" cy="3381632"/>
          </a:xfrm>
          <a:custGeom>
            <a:avLst/>
            <a:gdLst>
              <a:gd name="connsiteX0" fmla="*/ 0 w 3048000"/>
              <a:gd name="connsiteY0" fmla="*/ 0 h 6858000"/>
              <a:gd name="connsiteX1" fmla="*/ 3048000 w 3048000"/>
              <a:gd name="connsiteY1" fmla="*/ 0 h 6858000"/>
              <a:gd name="connsiteX2" fmla="*/ 3048000 w 3048000"/>
              <a:gd name="connsiteY2" fmla="*/ 6858000 h 6858000"/>
              <a:gd name="connsiteX3" fmla="*/ 0 w 3048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048000" h="6858000">
                <a:moveTo>
                  <a:pt x="0" y="0"/>
                </a:moveTo>
                <a:lnTo>
                  <a:pt x="3048000" y="0"/>
                </a:lnTo>
                <a:lnTo>
                  <a:pt x="3048000" y="6858000"/>
                </a:lnTo>
                <a:lnTo>
                  <a:pt x="0" y="6858000"/>
                </a:lnTo>
                <a:close/>
              </a:path>
            </a:pathLst>
          </a:custGeom>
          <a:gradFill flip="none" rotWithShape="1">
            <a:gsLst>
              <a:gs pos="48000">
                <a:srgbClr val="F6F8FD">
                  <a:alpha val="63000"/>
                </a:srgbClr>
              </a:gs>
              <a:gs pos="77000">
                <a:schemeClr val="bg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8" name="Oval 7">
            <a:extLst>
              <a:ext uri="{FF2B5EF4-FFF2-40B4-BE49-F238E27FC236}">
                <a16:creationId xmlns:a16="http://schemas.microsoft.com/office/drawing/2014/main" id="{4853DE58-6F9C-704B-A51C-CE03B949CB3C}"/>
              </a:ext>
            </a:extLst>
          </p:cNvPr>
          <p:cNvSpPr/>
          <p:nvPr/>
        </p:nvSpPr>
        <p:spPr bwMode="auto">
          <a:xfrm>
            <a:off x="5464383" y="1350545"/>
            <a:ext cx="1263234" cy="1263235"/>
          </a:xfrm>
          <a:prstGeom prst="ellipse">
            <a:avLst/>
          </a:prstGeom>
          <a:solidFill>
            <a:schemeClr val="bg1"/>
          </a:solidFill>
          <a:ln w="60325">
            <a:solidFill>
              <a:srgbClr val="F4F6F8"/>
            </a:solidFill>
            <a:headEnd type="none" w="med" len="med"/>
            <a:tailEnd type="none" w="med" len="med"/>
          </a:ln>
          <a:effectLst>
            <a:outerShdw blurRad="50800" dist="38100" dir="2700000" algn="tl"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150579" tIns="120463" rIns="150579" bIns="120463" numCol="1" spcCol="0" rtlCol="0" fromWordArt="0" anchor="ctr" anchorCtr="0" forceAA="0" compatLnSpc="1">
            <a:prstTxWarp prst="textNoShape">
              <a:avLst/>
            </a:prstTxWarp>
            <a:noAutofit/>
          </a:bodyPr>
          <a:lstStyle/>
          <a:p>
            <a:pPr algn="ctr"/>
            <a:endParaRPr lang="en-US" dirty="0">
              <a:solidFill>
                <a:srgbClr val="F4F6F8"/>
              </a:solidFill>
            </a:endParaRPr>
          </a:p>
        </p:txBody>
      </p:sp>
      <p:pic>
        <p:nvPicPr>
          <p:cNvPr id="9" name="Picture 9">
            <a:extLst>
              <a:ext uri="{FF2B5EF4-FFF2-40B4-BE49-F238E27FC236}">
                <a16:creationId xmlns:a16="http://schemas.microsoft.com/office/drawing/2014/main" id="{7FDEA289-6B4F-874C-92A3-945D847119EC}"/>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1400465" y="1600286"/>
            <a:ext cx="3150287" cy="811109"/>
          </a:xfrm>
          <a:prstGeom prst="rect">
            <a:avLst/>
          </a:prstGeom>
        </p:spPr>
      </p:pic>
      <p:sp>
        <p:nvSpPr>
          <p:cNvPr id="13" name="Title 1">
            <a:extLst>
              <a:ext uri="{FF2B5EF4-FFF2-40B4-BE49-F238E27FC236}">
                <a16:creationId xmlns:a16="http://schemas.microsoft.com/office/drawing/2014/main" id="{53B85DB6-5386-D247-8406-0668EB1BDC90}"/>
              </a:ext>
            </a:extLst>
          </p:cNvPr>
          <p:cNvSpPr>
            <a:spLocks noGrp="1"/>
          </p:cNvSpPr>
          <p:nvPr>
            <p:ph type="title"/>
          </p:nvPr>
        </p:nvSpPr>
        <p:spPr>
          <a:xfrm>
            <a:off x="5296508" y="1375259"/>
            <a:ext cx="1681364" cy="1151467"/>
          </a:xfrm>
        </p:spPr>
        <p:txBody>
          <a:bodyPr lIns="0" tIns="0" rIns="0" bIns="0"/>
          <a:lstStyle/>
          <a:p>
            <a:pPr marL="0" algn="ctr"/>
            <a:r>
              <a:rPr lang="en-US" sz="4400" dirty="0">
                <a:solidFill>
                  <a:schemeClr val="bg1">
                    <a:lumMod val="50000"/>
                  </a:schemeClr>
                </a:solidFill>
              </a:rPr>
              <a:t>vs.</a:t>
            </a:r>
          </a:p>
        </p:txBody>
      </p:sp>
      <p:cxnSp>
        <p:nvCxnSpPr>
          <p:cNvPr id="14" name="Straight Connector 13">
            <a:extLst>
              <a:ext uri="{FF2B5EF4-FFF2-40B4-BE49-F238E27FC236}">
                <a16:creationId xmlns:a16="http://schemas.microsoft.com/office/drawing/2014/main" id="{A7768596-1B68-7A42-872A-9FC29342BD73}"/>
              </a:ext>
            </a:extLst>
          </p:cNvPr>
          <p:cNvCxnSpPr/>
          <p:nvPr/>
        </p:nvCxnSpPr>
        <p:spPr>
          <a:xfrm>
            <a:off x="847000" y="2973859"/>
            <a:ext cx="4253719" cy="0"/>
          </a:xfrm>
          <a:prstGeom prst="line">
            <a:avLst/>
          </a:prstGeom>
          <a:ln w="15875" cap="rnd" cmpd="sng">
            <a:solidFill>
              <a:schemeClr val="tx1">
                <a:lumMod val="40000"/>
                <a:lumOff val="60000"/>
              </a:schemeClr>
            </a:solidFill>
            <a:round/>
            <a:headEnd type="oval" w="sm" len="sm"/>
            <a:tailEnd type="oval" w="sm" len="sm"/>
          </a:ln>
          <a:effectLst/>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7EA63E32-7DDC-B445-8F7D-0E4FC7B77A0F}"/>
              </a:ext>
            </a:extLst>
          </p:cNvPr>
          <p:cNvCxnSpPr/>
          <p:nvPr/>
        </p:nvCxnSpPr>
        <p:spPr>
          <a:xfrm>
            <a:off x="7280752" y="2973859"/>
            <a:ext cx="4253719" cy="0"/>
          </a:xfrm>
          <a:prstGeom prst="line">
            <a:avLst/>
          </a:prstGeom>
          <a:ln w="15875" cap="rnd" cmpd="sng">
            <a:solidFill>
              <a:schemeClr val="tx1">
                <a:lumMod val="40000"/>
                <a:lumOff val="60000"/>
              </a:schemeClr>
            </a:solidFill>
            <a:round/>
            <a:headEnd type="oval" w="sm" len="sm"/>
            <a:tailEnd type="oval" w="sm" len="sm"/>
          </a:ln>
          <a:effectLst/>
        </p:spPr>
        <p:style>
          <a:lnRef idx="2">
            <a:schemeClr val="accent1"/>
          </a:lnRef>
          <a:fillRef idx="0">
            <a:schemeClr val="accent1"/>
          </a:fillRef>
          <a:effectRef idx="1">
            <a:schemeClr val="accent1"/>
          </a:effectRef>
          <a:fontRef idx="minor">
            <a:schemeClr val="tx1"/>
          </a:fontRef>
        </p:style>
      </p:cxnSp>
      <p:sp>
        <p:nvSpPr>
          <p:cNvPr id="16" name="Content Placeholder 3">
            <a:extLst>
              <a:ext uri="{FF2B5EF4-FFF2-40B4-BE49-F238E27FC236}">
                <a16:creationId xmlns:a16="http://schemas.microsoft.com/office/drawing/2014/main" id="{9840D328-D61F-FF41-B16F-8038D085C1F2}"/>
              </a:ext>
            </a:extLst>
          </p:cNvPr>
          <p:cNvSpPr txBox="1">
            <a:spLocks/>
          </p:cNvSpPr>
          <p:nvPr/>
        </p:nvSpPr>
        <p:spPr bwMode="auto">
          <a:xfrm>
            <a:off x="7743409" y="3278946"/>
            <a:ext cx="3364852" cy="1649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t" anchorCtr="0" compatLnSpc="1">
            <a:prstTxWarp prst="textNoShape">
              <a:avLst/>
            </a:prstTxWarp>
            <a:normAutofit/>
          </a:bodyPr>
          <a:lstStyle>
            <a:defPPr>
              <a:defRPr lang="en-US"/>
            </a:defPPr>
            <a:lvl1pPr marL="0" algn="ctr" eaLnBrk="1" hangingPunct="1">
              <a:spcBef>
                <a:spcPct val="20000"/>
              </a:spcBef>
              <a:buFont typeface="Wingdings" pitchFamily="2" charset="2"/>
              <a:tabLst>
                <a:tab pos="1062540" algn="l"/>
              </a:tabLst>
              <a:defRPr sz="2400" baseline="0">
                <a:solidFill>
                  <a:srgbClr val="000000"/>
                </a:solidFill>
                <a:latin typeface="Arial" panose="020B0604020202020204" pitchFamily="34" charset="0"/>
                <a:ea typeface="ＭＳ Ｐゴシック" charset="0"/>
                <a:cs typeface="Helvetica Neue Light"/>
              </a:defRPr>
            </a:lvl1pPr>
            <a:lvl2pPr marL="1024441" eaLnBrk="1" hangingPunct="1">
              <a:spcBef>
                <a:spcPct val="20000"/>
              </a:spcBef>
              <a:buFont typeface="Arial" panose="020B0604020202020204" pitchFamily="34" charset="0"/>
              <a:defRPr baseline="0">
                <a:solidFill>
                  <a:srgbClr val="000000"/>
                </a:solidFill>
                <a:latin typeface="Arial" panose="020B0604020202020204" pitchFamily="34" charset="0"/>
                <a:ea typeface="ＭＳ Ｐゴシック" charset="0"/>
                <a:cs typeface="Helvetica Neue Light"/>
              </a:defRPr>
            </a:lvl2pPr>
            <a:lvl3pPr marL="1494329" eaLnBrk="1" hangingPunct="1">
              <a:spcBef>
                <a:spcPct val="20000"/>
              </a:spcBef>
              <a:buSzPct val="100000"/>
              <a:buFont typeface="Lucida Grande" panose="020B0600040502020204" pitchFamily="34" charset="0"/>
              <a:defRPr sz="2133" baseline="0">
                <a:solidFill>
                  <a:srgbClr val="000000"/>
                </a:solidFill>
                <a:latin typeface="Arial" panose="020B0604020202020204" pitchFamily="34" charset="0"/>
                <a:ea typeface="ＭＳ Ｐゴシック" charset="0"/>
                <a:cs typeface="Helvetica Neue Light"/>
              </a:defRPr>
            </a:lvl3pPr>
            <a:lvl4pPr eaLnBrk="1" hangingPunct="1">
              <a:spcBef>
                <a:spcPct val="20000"/>
              </a:spcBef>
              <a:buFont typeface="Lucida Grande" panose="020B0600040502020204" pitchFamily="34" charset="0"/>
              <a:defRPr sz="1867" baseline="0">
                <a:solidFill>
                  <a:srgbClr val="000000"/>
                </a:solidFill>
                <a:latin typeface="Arial" panose="020B0604020202020204" pitchFamily="34" charset="0"/>
                <a:ea typeface="ＭＳ Ｐゴシック" charset="0"/>
                <a:cs typeface="Helvetica Neue Light"/>
              </a:defRPr>
            </a:lvl4pPr>
            <a:lvl5pPr eaLnBrk="1" hangingPunct="1">
              <a:spcBef>
                <a:spcPct val="20000"/>
              </a:spcBef>
              <a:buFont typeface="Arial" panose="020B0604020202020204" pitchFamily="34" charset="0"/>
              <a:defRPr sz="1867" baseline="0">
                <a:solidFill>
                  <a:srgbClr val="000000"/>
                </a:solidFill>
                <a:latin typeface="Arial" panose="020B0604020202020204" pitchFamily="34" charset="0"/>
                <a:ea typeface="ＭＳ Ｐゴシック" charset="0"/>
                <a:cs typeface="Helvetica Neue Light"/>
              </a:defRPr>
            </a:lvl5pPr>
            <a:lvl6pPr marL="3352548" indent="-304776" defTabSz="609555">
              <a:spcBef>
                <a:spcPct val="20000"/>
              </a:spcBef>
              <a:buFont typeface="Arial"/>
              <a:buChar char="•"/>
              <a:defRPr sz="2667">
                <a:latin typeface="+mn-lt"/>
              </a:defRPr>
            </a:lvl6pPr>
            <a:lvl7pPr marL="3962104" indent="-304776" defTabSz="609555">
              <a:spcBef>
                <a:spcPct val="20000"/>
              </a:spcBef>
              <a:buFont typeface="Arial"/>
              <a:buChar char="•"/>
              <a:defRPr sz="2667">
                <a:latin typeface="+mn-lt"/>
              </a:defRPr>
            </a:lvl7pPr>
            <a:lvl8pPr marL="4571658" indent="-304776" defTabSz="609555">
              <a:spcBef>
                <a:spcPct val="20000"/>
              </a:spcBef>
              <a:buFont typeface="Arial"/>
              <a:buChar char="•"/>
              <a:defRPr sz="2667">
                <a:latin typeface="+mn-lt"/>
              </a:defRPr>
            </a:lvl8pPr>
            <a:lvl9pPr marL="5181212" indent="-304776" defTabSz="609555">
              <a:spcBef>
                <a:spcPct val="20000"/>
              </a:spcBef>
              <a:buFont typeface="Arial"/>
              <a:buChar char="•"/>
              <a:defRPr sz="2667">
                <a:latin typeface="+mn-lt"/>
              </a:defRPr>
            </a:lvl9pPr>
          </a:lstStyle>
          <a:p>
            <a:r>
              <a:rPr lang="en-US" dirty="0"/>
              <a:t>The federation operator defines what is acceptable</a:t>
            </a:r>
          </a:p>
        </p:txBody>
      </p:sp>
      <p:sp>
        <p:nvSpPr>
          <p:cNvPr id="17" name="Content Placeholder 2">
            <a:extLst>
              <a:ext uri="{FF2B5EF4-FFF2-40B4-BE49-F238E27FC236}">
                <a16:creationId xmlns:a16="http://schemas.microsoft.com/office/drawing/2014/main" id="{ECF9B464-76AA-0B4B-8CE2-2DDBD187FEBB}"/>
              </a:ext>
            </a:extLst>
          </p:cNvPr>
          <p:cNvSpPr txBox="1">
            <a:spLocks/>
          </p:cNvSpPr>
          <p:nvPr/>
        </p:nvSpPr>
        <p:spPr bwMode="auto">
          <a:xfrm>
            <a:off x="1400465" y="3278946"/>
            <a:ext cx="3150287" cy="2979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t" anchorCtr="0" compatLnSpc="1">
            <a:prstTxWarp prst="textNoShape">
              <a:avLst/>
            </a:prstTxWarp>
            <a:normAutofit/>
          </a:bodyPr>
          <a:lstStyle>
            <a:lvl1pPr marL="347125" algn="l" defTabSz="607469" rtl="0" eaLnBrk="1" fontAlgn="base" hangingPunct="1">
              <a:spcBef>
                <a:spcPct val="20000"/>
              </a:spcBef>
              <a:spcAft>
                <a:spcPct val="0"/>
              </a:spcAft>
              <a:buFont typeface="Wingdings" pitchFamily="2" charset="2"/>
              <a:tabLst>
                <a:tab pos="1062540" algn="l"/>
              </a:tabLst>
              <a:defRPr sz="2667" kern="1200" baseline="0">
                <a:solidFill>
                  <a:srgbClr val="000000"/>
                </a:solidFill>
                <a:latin typeface="Arial" panose="020B0604020202020204" pitchFamily="34" charset="0"/>
                <a:ea typeface="ＭＳ Ｐゴシック" charset="0"/>
                <a:cs typeface="Helvetica Neue Light"/>
              </a:defRPr>
            </a:lvl1pPr>
            <a:lvl2pPr marL="1024441" algn="l" defTabSz="607469" rtl="0" eaLnBrk="1" fontAlgn="base" hangingPunct="1">
              <a:spcBef>
                <a:spcPct val="20000"/>
              </a:spcBef>
              <a:spcAft>
                <a:spcPct val="0"/>
              </a:spcAft>
              <a:buFont typeface="Arial" panose="020B0604020202020204" pitchFamily="34" charset="0"/>
              <a:defRPr kern="1200" baseline="0">
                <a:solidFill>
                  <a:srgbClr val="000000"/>
                </a:solidFill>
                <a:latin typeface="Arial" panose="020B0604020202020204" pitchFamily="34" charset="0"/>
                <a:ea typeface="ＭＳ Ｐゴシック" charset="0"/>
                <a:cs typeface="Helvetica Neue Light"/>
              </a:defRPr>
            </a:lvl2pPr>
            <a:lvl3pPr marL="1494329" algn="l" defTabSz="607469" rtl="0" eaLnBrk="1" fontAlgn="base" hangingPunct="1">
              <a:spcBef>
                <a:spcPct val="20000"/>
              </a:spcBef>
              <a:spcAft>
                <a:spcPct val="0"/>
              </a:spcAft>
              <a:buSzPct val="100000"/>
              <a:buFont typeface="Lucida Grande" panose="020B0600040502020204" pitchFamily="34" charset="0"/>
              <a:defRPr sz="2133" kern="1200" baseline="0">
                <a:solidFill>
                  <a:srgbClr val="000000"/>
                </a:solidFill>
                <a:latin typeface="Arial" panose="020B0604020202020204" pitchFamily="34" charset="0"/>
                <a:ea typeface="ＭＳ Ｐゴシック" charset="0"/>
                <a:cs typeface="Helvetica Neue Light"/>
              </a:defRPr>
            </a:lvl3pPr>
            <a:lvl4pPr marL="1826638" algn="l" defTabSz="607469" rtl="0" eaLnBrk="1" fontAlgn="base" hangingPunct="1">
              <a:spcBef>
                <a:spcPct val="20000"/>
              </a:spcBef>
              <a:spcAft>
                <a:spcPct val="0"/>
              </a:spcAft>
              <a:buFont typeface="Lucida Grande" panose="020B0600040502020204" pitchFamily="34" charset="0"/>
              <a:defRPr sz="1867" kern="1200" baseline="0">
                <a:solidFill>
                  <a:srgbClr val="000000"/>
                </a:solidFill>
                <a:latin typeface="Arial" panose="020B0604020202020204" pitchFamily="34" charset="0"/>
                <a:ea typeface="ＭＳ Ｐゴシック" charset="0"/>
                <a:cs typeface="Helvetica Neue Light"/>
              </a:defRPr>
            </a:lvl4pPr>
            <a:lvl5pPr marL="2436223" algn="l" defTabSz="607469" rtl="0" eaLnBrk="1" fontAlgn="base" hangingPunct="1">
              <a:spcBef>
                <a:spcPct val="20000"/>
              </a:spcBef>
              <a:spcAft>
                <a:spcPct val="0"/>
              </a:spcAft>
              <a:buFont typeface="Arial" panose="020B0604020202020204" pitchFamily="34" charset="0"/>
              <a:defRPr sz="1867" kern="1200" baseline="0">
                <a:solidFill>
                  <a:srgbClr val="000000"/>
                </a:solidFill>
                <a:latin typeface="Arial" panose="020B0604020202020204" pitchFamily="34" charset="0"/>
                <a:ea typeface="ＭＳ Ｐゴシック" charset="0"/>
                <a:cs typeface="Helvetica Neue Light"/>
              </a:defRPr>
            </a:lvl5pPr>
            <a:lvl6pPr marL="3352548" indent="-304776" algn="l" defTabSz="609555" rtl="0" eaLnBrk="1" latinLnBrk="0" hangingPunct="1">
              <a:spcBef>
                <a:spcPct val="20000"/>
              </a:spcBef>
              <a:buFont typeface="Arial"/>
              <a:buChar char="•"/>
              <a:defRPr sz="2667" kern="1200">
                <a:solidFill>
                  <a:schemeClr val="tx1"/>
                </a:solidFill>
                <a:latin typeface="+mn-lt"/>
                <a:ea typeface="+mn-ea"/>
                <a:cs typeface="+mn-cs"/>
              </a:defRPr>
            </a:lvl6pPr>
            <a:lvl7pPr marL="3962104" indent="-304776" algn="l" defTabSz="609555" rtl="0" eaLnBrk="1" latinLnBrk="0" hangingPunct="1">
              <a:spcBef>
                <a:spcPct val="20000"/>
              </a:spcBef>
              <a:buFont typeface="Arial"/>
              <a:buChar char="•"/>
              <a:defRPr sz="2667" kern="1200">
                <a:solidFill>
                  <a:schemeClr val="tx1"/>
                </a:solidFill>
                <a:latin typeface="+mn-lt"/>
                <a:ea typeface="+mn-ea"/>
                <a:cs typeface="+mn-cs"/>
              </a:defRPr>
            </a:lvl7pPr>
            <a:lvl8pPr marL="4571658" indent="-304776" algn="l" defTabSz="609555" rtl="0" eaLnBrk="1" latinLnBrk="0" hangingPunct="1">
              <a:spcBef>
                <a:spcPct val="20000"/>
              </a:spcBef>
              <a:buFont typeface="Arial"/>
              <a:buChar char="•"/>
              <a:defRPr sz="2667" kern="1200">
                <a:solidFill>
                  <a:schemeClr val="tx1"/>
                </a:solidFill>
                <a:latin typeface="+mn-lt"/>
                <a:ea typeface="+mn-ea"/>
                <a:cs typeface="+mn-cs"/>
              </a:defRPr>
            </a:lvl8pPr>
            <a:lvl9pPr marL="5181212" indent="-304776" algn="l" defTabSz="609555" rtl="0" eaLnBrk="1" latinLnBrk="0" hangingPunct="1">
              <a:spcBef>
                <a:spcPct val="20000"/>
              </a:spcBef>
              <a:buFont typeface="Arial"/>
              <a:buChar char="•"/>
              <a:defRPr sz="2667" kern="1200">
                <a:solidFill>
                  <a:schemeClr val="tx1"/>
                </a:solidFill>
                <a:latin typeface="+mn-lt"/>
                <a:ea typeface="+mn-ea"/>
                <a:cs typeface="+mn-cs"/>
              </a:defRPr>
            </a:lvl9pPr>
          </a:lstStyle>
          <a:p>
            <a:pPr marL="0" algn="ctr"/>
            <a:r>
              <a:rPr lang="en-US" sz="2400" dirty="0"/>
              <a:t>An entity’s complete metadata set must be accepted by the federation operator for the entity to be allowed into the federation</a:t>
            </a:r>
          </a:p>
        </p:txBody>
      </p:sp>
      <p:grpSp>
        <p:nvGrpSpPr>
          <p:cNvPr id="3" name="Group 2">
            <a:extLst>
              <a:ext uri="{FF2B5EF4-FFF2-40B4-BE49-F238E27FC236}">
                <a16:creationId xmlns:a16="http://schemas.microsoft.com/office/drawing/2014/main" id="{77DE50C7-D738-4472-A7D2-D6236011E59C}"/>
              </a:ext>
            </a:extLst>
          </p:cNvPr>
          <p:cNvGrpSpPr/>
          <p:nvPr/>
        </p:nvGrpSpPr>
        <p:grpSpPr>
          <a:xfrm>
            <a:off x="7486289" y="1014106"/>
            <a:ext cx="4213922" cy="1765172"/>
            <a:chOff x="7486289" y="1014106"/>
            <a:chExt cx="4213922" cy="1765172"/>
          </a:xfrm>
        </p:grpSpPr>
        <p:pic>
          <p:nvPicPr>
            <p:cNvPr id="11" name="Picture 2" descr="Big OpenID Logo with Text">
              <a:extLst>
                <a:ext uri="{FF2B5EF4-FFF2-40B4-BE49-F238E27FC236}">
                  <a16:creationId xmlns:a16="http://schemas.microsoft.com/office/drawing/2014/main" id="{8374BFA2-9E10-8242-92B6-6275BC69785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86289" y="1014106"/>
              <a:ext cx="3888925" cy="1555571"/>
            </a:xfrm>
            <a:prstGeom prst="rect">
              <a:avLst/>
            </a:prstGeom>
            <a:noFill/>
            <a:extLst>
              <a:ext uri="{909E8E84-426E-40DD-AFC4-6F175D3DCCD1}">
                <a14:hiddenFill xmlns:a14="http://schemas.microsoft.com/office/drawing/2010/main">
                  <a:solidFill>
                    <a:srgbClr val="FFFFFF"/>
                  </a:solidFill>
                </a14:hiddenFill>
              </a:ext>
            </a:extLst>
          </p:spPr>
        </p:pic>
        <p:sp>
          <p:nvSpPr>
            <p:cNvPr id="2" name="Content Placeholder 3">
              <a:extLst>
                <a:ext uri="{FF2B5EF4-FFF2-40B4-BE49-F238E27FC236}">
                  <a16:creationId xmlns:a16="http://schemas.microsoft.com/office/drawing/2014/main" id="{8FACB592-B7E7-4A43-9702-E2AD3C720CB9}"/>
                </a:ext>
              </a:extLst>
            </p:cNvPr>
            <p:cNvSpPr txBox="1">
              <a:spLocks/>
            </p:cNvSpPr>
            <p:nvPr/>
          </p:nvSpPr>
          <p:spPr bwMode="auto">
            <a:xfrm>
              <a:off x="8914224" y="2043511"/>
              <a:ext cx="2785987" cy="735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6" tIns="45718" rIns="91436" bIns="45718" numCol="1" anchor="t" anchorCtr="0" compatLnSpc="1">
              <a:prstTxWarp prst="textNoShape">
                <a:avLst/>
              </a:prstTxWarp>
            </a:bodyPr>
            <a:lstStyle>
              <a:lvl1pPr marL="347125" algn="l" defTabSz="607469" rtl="0" eaLnBrk="1" fontAlgn="base" hangingPunct="1">
                <a:spcBef>
                  <a:spcPct val="20000"/>
                </a:spcBef>
                <a:spcAft>
                  <a:spcPct val="0"/>
                </a:spcAft>
                <a:buFont typeface="Wingdings" pitchFamily="2" charset="2"/>
                <a:tabLst>
                  <a:tab pos="1062540" algn="l"/>
                </a:tabLst>
                <a:defRPr sz="2667" kern="1200" baseline="0">
                  <a:solidFill>
                    <a:srgbClr val="00163F"/>
                  </a:solidFill>
                  <a:latin typeface="Arial" panose="020B0604020202020204" pitchFamily="34" charset="0"/>
                  <a:ea typeface="ＭＳ Ｐゴシック" charset="0"/>
                  <a:cs typeface="Helvetica Neue Light"/>
                </a:defRPr>
              </a:lvl1pPr>
              <a:lvl2pPr marL="1024441" algn="l" defTabSz="607469" rtl="0" eaLnBrk="1" fontAlgn="base" hangingPunct="1">
                <a:spcBef>
                  <a:spcPct val="20000"/>
                </a:spcBef>
                <a:spcAft>
                  <a:spcPct val="0"/>
                </a:spcAft>
                <a:buFont typeface="Arial" panose="020B0604020202020204" pitchFamily="34" charset="0"/>
                <a:defRPr kern="1200" baseline="0">
                  <a:solidFill>
                    <a:srgbClr val="00163F"/>
                  </a:solidFill>
                  <a:latin typeface="Arial" panose="020B0604020202020204" pitchFamily="34" charset="0"/>
                  <a:ea typeface="ＭＳ Ｐゴシック" charset="0"/>
                  <a:cs typeface="Helvetica Neue Light"/>
                </a:defRPr>
              </a:lvl2pPr>
              <a:lvl3pPr marL="1494329" algn="l" defTabSz="607469" rtl="0" eaLnBrk="1" fontAlgn="base" hangingPunct="1">
                <a:spcBef>
                  <a:spcPct val="20000"/>
                </a:spcBef>
                <a:spcAft>
                  <a:spcPct val="0"/>
                </a:spcAft>
                <a:buSzPct val="100000"/>
                <a:buFont typeface="Lucida Grande" panose="020B0600040502020204" pitchFamily="34" charset="0"/>
                <a:defRPr sz="2133" kern="1200" baseline="0">
                  <a:solidFill>
                    <a:srgbClr val="00163F"/>
                  </a:solidFill>
                  <a:latin typeface="Arial" panose="020B0604020202020204" pitchFamily="34" charset="0"/>
                  <a:ea typeface="ＭＳ Ｐゴシック" charset="0"/>
                  <a:cs typeface="Helvetica Neue Light"/>
                </a:defRPr>
              </a:lvl3pPr>
              <a:lvl4pPr marL="1826638" algn="l" defTabSz="607469" rtl="0" eaLnBrk="1" fontAlgn="base" hangingPunct="1">
                <a:spcBef>
                  <a:spcPct val="20000"/>
                </a:spcBef>
                <a:spcAft>
                  <a:spcPct val="0"/>
                </a:spcAft>
                <a:buFont typeface="Lucida Grande" panose="020B0600040502020204" pitchFamily="34" charset="0"/>
                <a:defRPr sz="1867" kern="1200" baseline="0">
                  <a:solidFill>
                    <a:srgbClr val="00163F"/>
                  </a:solidFill>
                  <a:latin typeface="Arial" panose="020B0604020202020204" pitchFamily="34" charset="0"/>
                  <a:ea typeface="ＭＳ Ｐゴシック" charset="0"/>
                  <a:cs typeface="Helvetica Neue Light"/>
                </a:defRPr>
              </a:lvl4pPr>
              <a:lvl5pPr marL="2436223" algn="l" defTabSz="607469" rtl="0" eaLnBrk="1" fontAlgn="base" hangingPunct="1">
                <a:spcBef>
                  <a:spcPct val="20000"/>
                </a:spcBef>
                <a:spcAft>
                  <a:spcPct val="0"/>
                </a:spcAft>
                <a:buFont typeface="Arial" panose="020B0604020202020204" pitchFamily="34" charset="0"/>
                <a:defRPr sz="1867" kern="1200" baseline="0">
                  <a:solidFill>
                    <a:srgbClr val="00163F"/>
                  </a:solidFill>
                  <a:latin typeface="Arial" panose="020B0604020202020204" pitchFamily="34" charset="0"/>
                  <a:ea typeface="ＭＳ Ｐゴシック" charset="0"/>
                  <a:cs typeface="Helvetica Neue Light"/>
                </a:defRPr>
              </a:lvl5pPr>
              <a:lvl6pPr marL="3352548" indent="-304776" algn="l" defTabSz="609555" rtl="0" eaLnBrk="1" latinLnBrk="0" hangingPunct="1">
                <a:spcBef>
                  <a:spcPct val="20000"/>
                </a:spcBef>
                <a:buFont typeface="Arial"/>
                <a:buChar char="•"/>
                <a:defRPr sz="2667" kern="1200">
                  <a:solidFill>
                    <a:schemeClr val="tx1"/>
                  </a:solidFill>
                  <a:latin typeface="+mn-lt"/>
                  <a:ea typeface="+mn-ea"/>
                  <a:cs typeface="+mn-cs"/>
                </a:defRPr>
              </a:lvl6pPr>
              <a:lvl7pPr marL="3962104" indent="-304776" algn="l" defTabSz="609555" rtl="0" eaLnBrk="1" latinLnBrk="0" hangingPunct="1">
                <a:spcBef>
                  <a:spcPct val="20000"/>
                </a:spcBef>
                <a:buFont typeface="Arial"/>
                <a:buChar char="•"/>
                <a:defRPr sz="2667" kern="1200">
                  <a:solidFill>
                    <a:schemeClr val="tx1"/>
                  </a:solidFill>
                  <a:latin typeface="+mn-lt"/>
                  <a:ea typeface="+mn-ea"/>
                  <a:cs typeface="+mn-cs"/>
                </a:defRPr>
              </a:lvl7pPr>
              <a:lvl8pPr marL="4571658" indent="-304776" algn="l" defTabSz="609555" rtl="0" eaLnBrk="1" latinLnBrk="0" hangingPunct="1">
                <a:spcBef>
                  <a:spcPct val="20000"/>
                </a:spcBef>
                <a:buFont typeface="Arial"/>
                <a:buChar char="•"/>
                <a:defRPr sz="2667" kern="1200">
                  <a:solidFill>
                    <a:schemeClr val="tx1"/>
                  </a:solidFill>
                  <a:latin typeface="+mn-lt"/>
                  <a:ea typeface="+mn-ea"/>
                  <a:cs typeface="+mn-cs"/>
                </a:defRPr>
              </a:lvl8pPr>
              <a:lvl9pPr marL="5181212" indent="-304776" algn="l" defTabSz="609555" rtl="0" eaLnBrk="1" latinLnBrk="0" hangingPunct="1">
                <a:spcBef>
                  <a:spcPct val="20000"/>
                </a:spcBef>
                <a:buFont typeface="Arial"/>
                <a:buChar char="•"/>
                <a:defRPr sz="2667" kern="1200">
                  <a:solidFill>
                    <a:schemeClr val="tx1"/>
                  </a:solidFill>
                  <a:latin typeface="+mn-lt"/>
                  <a:ea typeface="+mn-ea"/>
                  <a:cs typeface="+mn-cs"/>
                </a:defRPr>
              </a:lvl9pPr>
            </a:lstStyle>
            <a:p>
              <a:pPr marL="0"/>
              <a:r>
                <a:rPr lang="en-US" sz="4800" dirty="0">
                  <a:solidFill>
                    <a:srgbClr val="231F20"/>
                  </a:solidFill>
                </a:rPr>
                <a:t>Connect</a:t>
              </a:r>
            </a:p>
          </p:txBody>
        </p:sp>
      </p:grpSp>
    </p:spTree>
    <p:extLst>
      <p:ext uri="{BB962C8B-B14F-4D97-AF65-F5344CB8AC3E}">
        <p14:creationId xmlns:p14="http://schemas.microsoft.com/office/powerpoint/2010/main" val="743512726"/>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3000"/>
                                        <p:tgtEl>
                                          <p:spTgt spid="7"/>
                                        </p:tgtEl>
                                        <p:attrNameLst>
                                          <p:attrName>ppt_y</p:attrName>
                                        </p:attrNameLst>
                                      </p:cBhvr>
                                      <p:tavLst>
                                        <p:tav tm="0">
                                          <p:val>
                                            <p:strVal val="#ppt_y+#ppt_h*1.125000"/>
                                          </p:val>
                                        </p:tav>
                                        <p:tav tm="100000">
                                          <p:val>
                                            <p:strVal val="#ppt_y"/>
                                          </p:val>
                                        </p:tav>
                                      </p:tavLst>
                                    </p:anim>
                                    <p:animEffect transition="in" filter="wipe(up)">
                                      <p:cBhvr>
                                        <p:cTn id="8" dur="3000"/>
                                        <p:tgtEl>
                                          <p:spTgt spid="7"/>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3000"/>
                                        <p:tgtEl>
                                          <p:spTgt spid="6"/>
                                        </p:tgtEl>
                                        <p:attrNameLst>
                                          <p:attrName>ppt_y</p:attrName>
                                        </p:attrNameLst>
                                      </p:cBhvr>
                                      <p:tavLst>
                                        <p:tav tm="0">
                                          <p:val>
                                            <p:strVal val="#ppt_y+#ppt_h*1.125000"/>
                                          </p:val>
                                        </p:tav>
                                        <p:tav tm="100000">
                                          <p:val>
                                            <p:strVal val="#ppt_y"/>
                                          </p:val>
                                        </p:tav>
                                      </p:tavLst>
                                    </p:anim>
                                    <p:animEffect transition="in" filter="wipe(up)">
                                      <p:cBhvr>
                                        <p:cTn id="12" dur="3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E2F53C3-B551-4649-9EBE-B26CB2DACE13}"/>
              </a:ext>
            </a:extLst>
          </p:cNvPr>
          <p:cNvSpPr>
            <a:spLocks noGrp="1"/>
          </p:cNvSpPr>
          <p:nvPr>
            <p:ph type="title"/>
          </p:nvPr>
        </p:nvSpPr>
        <p:spPr>
          <a:xfrm>
            <a:off x="0" y="669528"/>
            <a:ext cx="12192000" cy="1151467"/>
          </a:xfrm>
        </p:spPr>
        <p:txBody>
          <a:bodyPr/>
          <a:lstStyle/>
          <a:p>
            <a:pPr algn="ctr"/>
            <a:r>
              <a:rPr lang="en-US" sz="2800" dirty="0"/>
              <a:t>Praise for the OpenID Connect Federation Approach</a:t>
            </a:r>
          </a:p>
        </p:txBody>
      </p:sp>
      <p:sp>
        <p:nvSpPr>
          <p:cNvPr id="7" name="TextBox 6">
            <a:extLst>
              <a:ext uri="{FF2B5EF4-FFF2-40B4-BE49-F238E27FC236}">
                <a16:creationId xmlns:a16="http://schemas.microsoft.com/office/drawing/2014/main" id="{8904E011-C6EA-4274-93FF-055733C14C55}"/>
              </a:ext>
            </a:extLst>
          </p:cNvPr>
          <p:cNvSpPr txBox="1"/>
          <p:nvPr/>
        </p:nvSpPr>
        <p:spPr>
          <a:xfrm>
            <a:off x="516457" y="2179324"/>
            <a:ext cx="11159084" cy="1846659"/>
          </a:xfrm>
          <a:prstGeom prst="rect">
            <a:avLst/>
          </a:prstGeom>
          <a:noFill/>
        </p:spPr>
        <p:txBody>
          <a:bodyPr wrap="square" lIns="0" tIns="0" rIns="0" bIns="0">
            <a:spAutoFit/>
          </a:bodyPr>
          <a:lstStyle/>
          <a:p>
            <a:pPr algn="ctr"/>
            <a:r>
              <a:rPr lang="en-US" sz="4000" spc="-30" dirty="0"/>
              <a:t>Given all my experience, if I were to redo the </a:t>
            </a:r>
            <a:br>
              <a:rPr lang="en-US" sz="4000" spc="-30" dirty="0"/>
            </a:br>
            <a:r>
              <a:rPr lang="en-US" sz="4000" spc="-30" dirty="0"/>
              <a:t>metadata handling today, I would do it along the lines in the OpenID Connect Federation specification.</a:t>
            </a:r>
          </a:p>
        </p:txBody>
      </p:sp>
      <p:sp>
        <p:nvSpPr>
          <p:cNvPr id="12" name="TextBox 11">
            <a:extLst>
              <a:ext uri="{FF2B5EF4-FFF2-40B4-BE49-F238E27FC236}">
                <a16:creationId xmlns:a16="http://schemas.microsoft.com/office/drawing/2014/main" id="{49DFB4AA-E10A-49BD-A7FC-F34372AD3C1D}"/>
              </a:ext>
            </a:extLst>
          </p:cNvPr>
          <p:cNvSpPr txBox="1"/>
          <p:nvPr/>
        </p:nvSpPr>
        <p:spPr>
          <a:xfrm>
            <a:off x="4847432" y="4658881"/>
            <a:ext cx="2497137" cy="738664"/>
          </a:xfrm>
          <a:prstGeom prst="rect">
            <a:avLst/>
          </a:prstGeom>
          <a:noFill/>
        </p:spPr>
        <p:txBody>
          <a:bodyPr wrap="square" lIns="0" tIns="0" rIns="0" bIns="0">
            <a:spAutoFit/>
          </a:bodyPr>
          <a:lstStyle/>
          <a:p>
            <a:pPr algn="ctr"/>
            <a:r>
              <a:rPr lang="en-US" sz="2800" b="1" dirty="0">
                <a:solidFill>
                  <a:srgbClr val="503BD4"/>
                </a:solidFill>
              </a:rPr>
              <a:t>Scott Cantor</a:t>
            </a:r>
          </a:p>
          <a:p>
            <a:pPr algn="ctr"/>
            <a:r>
              <a:rPr lang="en-US" sz="2000" dirty="0">
                <a:solidFill>
                  <a:schemeClr val="accent2"/>
                </a:solidFill>
              </a:rPr>
              <a:t>Shibboleth Author</a:t>
            </a:r>
          </a:p>
        </p:txBody>
      </p:sp>
      <p:pic>
        <p:nvPicPr>
          <p:cNvPr id="4" name="Graphic 3">
            <a:extLst>
              <a:ext uri="{FF2B5EF4-FFF2-40B4-BE49-F238E27FC236}">
                <a16:creationId xmlns:a16="http://schemas.microsoft.com/office/drawing/2014/main" id="{6B82A5B4-4270-1D49-9301-EEAB4522B5E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30161" y="2059185"/>
            <a:ext cx="771654" cy="626969"/>
          </a:xfrm>
          <a:prstGeom prst="rect">
            <a:avLst/>
          </a:prstGeom>
        </p:spPr>
      </p:pic>
      <p:pic>
        <p:nvPicPr>
          <p:cNvPr id="10" name="Graphic 9">
            <a:extLst>
              <a:ext uri="{FF2B5EF4-FFF2-40B4-BE49-F238E27FC236}">
                <a16:creationId xmlns:a16="http://schemas.microsoft.com/office/drawing/2014/main" id="{8158BA76-C1A0-6441-8F93-20D8CFF54AE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rot="10800000">
            <a:off x="10843933" y="3537903"/>
            <a:ext cx="771654" cy="626969"/>
          </a:xfrm>
          <a:prstGeom prst="rect">
            <a:avLst/>
          </a:prstGeom>
        </p:spPr>
      </p:pic>
      <p:cxnSp>
        <p:nvCxnSpPr>
          <p:cNvPr id="11" name="Straight Connector 10">
            <a:extLst>
              <a:ext uri="{FF2B5EF4-FFF2-40B4-BE49-F238E27FC236}">
                <a16:creationId xmlns:a16="http://schemas.microsoft.com/office/drawing/2014/main" id="{B1DE172C-CB79-6F4D-AECF-8DCF0C4E3376}"/>
              </a:ext>
            </a:extLst>
          </p:cNvPr>
          <p:cNvCxnSpPr>
            <a:cxnSpLocks/>
          </p:cNvCxnSpPr>
          <p:nvPr/>
        </p:nvCxnSpPr>
        <p:spPr>
          <a:xfrm>
            <a:off x="2670672" y="1812757"/>
            <a:ext cx="6850657" cy="0"/>
          </a:xfrm>
          <a:prstGeom prst="line">
            <a:avLst/>
          </a:prstGeom>
          <a:ln w="15875" cap="rnd" cmpd="sng">
            <a:solidFill>
              <a:schemeClr val="tx1">
                <a:lumMod val="40000"/>
                <a:lumOff val="60000"/>
              </a:schemeClr>
            </a:solidFill>
            <a:round/>
            <a:headEnd type="oval" w="sm" len="sm"/>
            <a:tailEnd type="oval" w="sm" len="sm"/>
          </a:ln>
          <a:effectLst/>
        </p:spPr>
        <p:style>
          <a:lnRef idx="2">
            <a:schemeClr val="accent1"/>
          </a:lnRef>
          <a:fillRef idx="0">
            <a:schemeClr val="accent1"/>
          </a:fillRef>
          <a:effectRef idx="1">
            <a:schemeClr val="accent1"/>
          </a:effectRef>
          <a:fontRef idx="minor">
            <a:schemeClr val="tx1"/>
          </a:fontRef>
        </p:style>
      </p:cxnSp>
      <p:cxnSp>
        <p:nvCxnSpPr>
          <p:cNvPr id="13" name="Straight Connector 12">
            <a:extLst>
              <a:ext uri="{FF2B5EF4-FFF2-40B4-BE49-F238E27FC236}">
                <a16:creationId xmlns:a16="http://schemas.microsoft.com/office/drawing/2014/main" id="{92854A08-FAAC-EC47-9215-18477EF96F78}"/>
              </a:ext>
            </a:extLst>
          </p:cNvPr>
          <p:cNvCxnSpPr>
            <a:cxnSpLocks/>
          </p:cNvCxnSpPr>
          <p:nvPr/>
        </p:nvCxnSpPr>
        <p:spPr>
          <a:xfrm>
            <a:off x="4643327" y="4506530"/>
            <a:ext cx="2905347" cy="0"/>
          </a:xfrm>
          <a:prstGeom prst="line">
            <a:avLst/>
          </a:prstGeom>
          <a:ln w="15875" cap="rnd" cmpd="sng">
            <a:solidFill>
              <a:schemeClr val="tx1">
                <a:lumMod val="40000"/>
                <a:lumOff val="60000"/>
              </a:schemeClr>
            </a:solidFill>
            <a:round/>
            <a:headEnd type="oval" w="sm" len="sm"/>
            <a:tailEnd type="oval" w="sm" len="sm"/>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166397888"/>
      </p:ext>
    </p:extLst>
  </p:cSld>
  <p:clrMapOvr>
    <a:masterClrMapping/>
  </p:clrMapOvr>
  <p:transition spd="slow">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32E320B-C5DE-6A4E-9B30-6EA6521AB172}"/>
              </a:ext>
            </a:extLst>
          </p:cNvPr>
          <p:cNvSpPr/>
          <p:nvPr/>
        </p:nvSpPr>
        <p:spPr bwMode="auto">
          <a:xfrm>
            <a:off x="4917989" y="0"/>
            <a:ext cx="7274011" cy="685800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10" name="Text Placeholder 2">
            <a:extLst>
              <a:ext uri="{FF2B5EF4-FFF2-40B4-BE49-F238E27FC236}">
                <a16:creationId xmlns:a16="http://schemas.microsoft.com/office/drawing/2014/main" id="{5B62F6B7-7898-954E-867C-9E2E8C67DECB}"/>
              </a:ext>
            </a:extLst>
          </p:cNvPr>
          <p:cNvSpPr txBox="1">
            <a:spLocks/>
          </p:cNvSpPr>
          <p:nvPr/>
        </p:nvSpPr>
        <p:spPr>
          <a:xfrm>
            <a:off x="5604933" y="303480"/>
            <a:ext cx="6004454" cy="6247864"/>
          </a:xfrm>
          <a:prstGeom prst="rect">
            <a:avLst/>
          </a:prstGeom>
        </p:spPr>
        <p:txBody>
          <a:bodyPr anchor="ctr" anchorCtr="0"/>
          <a:lstStyle>
            <a:lvl1pPr marL="347125" algn="l" defTabSz="607469" rtl="0" eaLnBrk="1" fontAlgn="base" hangingPunct="1">
              <a:spcBef>
                <a:spcPct val="20000"/>
              </a:spcBef>
              <a:spcAft>
                <a:spcPct val="0"/>
              </a:spcAft>
              <a:buFont typeface="Wingdings" pitchFamily="2" charset="2"/>
              <a:tabLst>
                <a:tab pos="1062540" algn="l"/>
              </a:tabLst>
              <a:defRPr sz="2667" kern="1200" baseline="0">
                <a:solidFill>
                  <a:srgbClr val="00163F"/>
                </a:solidFill>
                <a:latin typeface="Arial" panose="020B0604020202020204" pitchFamily="34" charset="0"/>
                <a:ea typeface="ＭＳ Ｐゴシック" charset="0"/>
                <a:cs typeface="Helvetica Neue Light"/>
              </a:defRPr>
            </a:lvl1pPr>
            <a:lvl2pPr marL="1024441" algn="l" defTabSz="607469" rtl="0" eaLnBrk="1" fontAlgn="base" hangingPunct="1">
              <a:spcBef>
                <a:spcPct val="20000"/>
              </a:spcBef>
              <a:spcAft>
                <a:spcPct val="0"/>
              </a:spcAft>
              <a:buFont typeface="Arial" panose="020B0604020202020204" pitchFamily="34" charset="0"/>
              <a:defRPr kern="1200" baseline="0">
                <a:solidFill>
                  <a:srgbClr val="00163F"/>
                </a:solidFill>
                <a:latin typeface="Arial" panose="020B0604020202020204" pitchFamily="34" charset="0"/>
                <a:ea typeface="ＭＳ Ｐゴシック" charset="0"/>
                <a:cs typeface="Helvetica Neue Light"/>
              </a:defRPr>
            </a:lvl2pPr>
            <a:lvl3pPr marL="1494329" algn="l" defTabSz="607469" rtl="0" eaLnBrk="1" fontAlgn="base" hangingPunct="1">
              <a:spcBef>
                <a:spcPct val="20000"/>
              </a:spcBef>
              <a:spcAft>
                <a:spcPct val="0"/>
              </a:spcAft>
              <a:buSzPct val="100000"/>
              <a:buFont typeface="Lucida Grande" panose="020B0600040502020204" pitchFamily="34" charset="0"/>
              <a:defRPr sz="2133" kern="1200" baseline="0">
                <a:solidFill>
                  <a:srgbClr val="00163F"/>
                </a:solidFill>
                <a:latin typeface="Arial" panose="020B0604020202020204" pitchFamily="34" charset="0"/>
                <a:ea typeface="ＭＳ Ｐゴシック" charset="0"/>
                <a:cs typeface="Helvetica Neue Light"/>
              </a:defRPr>
            </a:lvl3pPr>
            <a:lvl4pPr marL="1826638" algn="l" defTabSz="607469" rtl="0" eaLnBrk="1" fontAlgn="base" hangingPunct="1">
              <a:spcBef>
                <a:spcPct val="20000"/>
              </a:spcBef>
              <a:spcAft>
                <a:spcPct val="0"/>
              </a:spcAft>
              <a:buFont typeface="Lucida Grande" panose="020B0600040502020204" pitchFamily="34" charset="0"/>
              <a:defRPr sz="1867" kern="1200" baseline="0">
                <a:solidFill>
                  <a:srgbClr val="00163F"/>
                </a:solidFill>
                <a:latin typeface="Arial" panose="020B0604020202020204" pitchFamily="34" charset="0"/>
                <a:ea typeface="ＭＳ Ｐゴシック" charset="0"/>
                <a:cs typeface="Helvetica Neue Light"/>
              </a:defRPr>
            </a:lvl4pPr>
            <a:lvl5pPr marL="2436223" algn="l" defTabSz="607469" rtl="0" eaLnBrk="1" fontAlgn="base" hangingPunct="1">
              <a:spcBef>
                <a:spcPct val="20000"/>
              </a:spcBef>
              <a:spcAft>
                <a:spcPct val="0"/>
              </a:spcAft>
              <a:buFont typeface="Arial" panose="020B0604020202020204" pitchFamily="34" charset="0"/>
              <a:defRPr sz="1867" kern="1200" baseline="0">
                <a:solidFill>
                  <a:srgbClr val="00163F"/>
                </a:solidFill>
                <a:latin typeface="Arial" panose="020B0604020202020204" pitchFamily="34" charset="0"/>
                <a:ea typeface="ＭＳ Ｐゴシック" charset="0"/>
                <a:cs typeface="Helvetica Neue Light"/>
              </a:defRPr>
            </a:lvl5pPr>
            <a:lvl6pPr marL="3352548" indent="-304776" algn="l" defTabSz="609555" rtl="0" eaLnBrk="1" latinLnBrk="0" hangingPunct="1">
              <a:spcBef>
                <a:spcPct val="20000"/>
              </a:spcBef>
              <a:buFont typeface="Arial"/>
              <a:buChar char="•"/>
              <a:defRPr sz="2667" kern="1200">
                <a:solidFill>
                  <a:schemeClr val="tx1"/>
                </a:solidFill>
                <a:latin typeface="+mn-lt"/>
                <a:ea typeface="+mn-ea"/>
                <a:cs typeface="+mn-cs"/>
              </a:defRPr>
            </a:lvl6pPr>
            <a:lvl7pPr marL="3962104" indent="-304776" algn="l" defTabSz="609555" rtl="0" eaLnBrk="1" latinLnBrk="0" hangingPunct="1">
              <a:spcBef>
                <a:spcPct val="20000"/>
              </a:spcBef>
              <a:buFont typeface="Arial"/>
              <a:buChar char="•"/>
              <a:defRPr sz="2667" kern="1200">
                <a:solidFill>
                  <a:schemeClr val="tx1"/>
                </a:solidFill>
                <a:latin typeface="+mn-lt"/>
                <a:ea typeface="+mn-ea"/>
                <a:cs typeface="+mn-cs"/>
              </a:defRPr>
            </a:lvl7pPr>
            <a:lvl8pPr marL="4571658" indent="-304776" algn="l" defTabSz="609555" rtl="0" eaLnBrk="1" latinLnBrk="0" hangingPunct="1">
              <a:spcBef>
                <a:spcPct val="20000"/>
              </a:spcBef>
              <a:buFont typeface="Arial"/>
              <a:buChar char="•"/>
              <a:defRPr sz="2667" kern="1200">
                <a:solidFill>
                  <a:schemeClr val="tx1"/>
                </a:solidFill>
                <a:latin typeface="+mn-lt"/>
                <a:ea typeface="+mn-ea"/>
                <a:cs typeface="+mn-cs"/>
              </a:defRPr>
            </a:lvl8pPr>
            <a:lvl9pPr marL="5181212" indent="-304776" algn="l" defTabSz="609555" rtl="0" eaLnBrk="1" latinLnBrk="0" hangingPunct="1">
              <a:spcBef>
                <a:spcPct val="20000"/>
              </a:spcBef>
              <a:buFont typeface="Arial"/>
              <a:buChar char="•"/>
              <a:defRPr sz="2667" kern="1200">
                <a:solidFill>
                  <a:schemeClr val="tx1"/>
                </a:solidFill>
                <a:latin typeface="+mn-lt"/>
                <a:ea typeface="+mn-ea"/>
                <a:cs typeface="+mn-cs"/>
              </a:defRPr>
            </a:lvl9pPr>
          </a:lstStyle>
          <a:p>
            <a:pPr marL="0" defTabSz="479044">
              <a:lnSpc>
                <a:spcPts val="2400"/>
              </a:lnSpc>
              <a:spcBef>
                <a:spcPts val="1000"/>
              </a:spcBef>
              <a:spcAft>
                <a:spcPts val="600"/>
              </a:spcAft>
              <a:defRPr sz="1640">
                <a:latin typeface="Courier"/>
                <a:ea typeface="Courier"/>
                <a:cs typeface="Courier"/>
                <a:sym typeface="Courier"/>
              </a:defRPr>
            </a:pPr>
            <a:r>
              <a:rPr lang="en-US" sz="2800" dirty="0">
                <a:latin typeface="Consolas" panose="020B0609020204030204" pitchFamily="49" charset="0"/>
                <a:ea typeface="Courier"/>
                <a:cs typeface="Courier"/>
                <a:sym typeface="Courier"/>
              </a:rPr>
              <a:t>subset_of</a:t>
            </a:r>
          </a:p>
          <a:p>
            <a:pPr marL="0" defTabSz="479044">
              <a:lnSpc>
                <a:spcPts val="2400"/>
              </a:lnSpc>
              <a:spcBef>
                <a:spcPts val="1000"/>
              </a:spcBef>
              <a:spcAft>
                <a:spcPts val="600"/>
              </a:spcAft>
              <a:defRPr sz="1640">
                <a:latin typeface="Courier"/>
                <a:ea typeface="Courier"/>
                <a:cs typeface="Courier"/>
                <a:sym typeface="Courier"/>
              </a:defRPr>
            </a:pPr>
            <a:r>
              <a:rPr lang="en-US" sz="2800" dirty="0">
                <a:latin typeface="Consolas" panose="020B0609020204030204" pitchFamily="49" charset="0"/>
                <a:ea typeface="Courier"/>
                <a:cs typeface="Courier"/>
                <a:sym typeface="Courier"/>
              </a:rPr>
              <a:t>one_of</a:t>
            </a:r>
          </a:p>
          <a:p>
            <a:pPr marL="0" defTabSz="479044">
              <a:lnSpc>
                <a:spcPts val="2400"/>
              </a:lnSpc>
              <a:spcBef>
                <a:spcPts val="1000"/>
              </a:spcBef>
              <a:spcAft>
                <a:spcPts val="600"/>
              </a:spcAft>
              <a:defRPr sz="1640">
                <a:latin typeface="Courier"/>
                <a:ea typeface="Courier"/>
                <a:cs typeface="Courier"/>
                <a:sym typeface="Courier"/>
              </a:defRPr>
            </a:pPr>
            <a:r>
              <a:rPr lang="en-US" sz="2800" dirty="0">
                <a:latin typeface="Consolas" panose="020B0609020204030204" pitchFamily="49" charset="0"/>
                <a:ea typeface="Courier"/>
                <a:cs typeface="Courier"/>
                <a:sym typeface="Courier"/>
              </a:rPr>
              <a:t>superset_of</a:t>
            </a:r>
          </a:p>
          <a:p>
            <a:pPr marL="0" defTabSz="479044">
              <a:lnSpc>
                <a:spcPts val="2400"/>
              </a:lnSpc>
              <a:spcBef>
                <a:spcPts val="1000"/>
              </a:spcBef>
              <a:spcAft>
                <a:spcPts val="600"/>
              </a:spcAft>
              <a:defRPr sz="1640">
                <a:latin typeface="Courier"/>
                <a:ea typeface="Courier"/>
                <a:cs typeface="Courier"/>
                <a:sym typeface="Courier"/>
              </a:defRPr>
            </a:pPr>
            <a:r>
              <a:rPr lang="en-US" sz="2800" dirty="0">
                <a:latin typeface="Consolas" panose="020B0609020204030204" pitchFamily="49" charset="0"/>
                <a:ea typeface="Courier"/>
                <a:cs typeface="Courier"/>
                <a:sym typeface="Courier"/>
              </a:rPr>
              <a:t>add</a:t>
            </a:r>
          </a:p>
          <a:p>
            <a:pPr marL="0" defTabSz="479044">
              <a:lnSpc>
                <a:spcPts val="2400"/>
              </a:lnSpc>
              <a:spcBef>
                <a:spcPts val="1000"/>
              </a:spcBef>
              <a:spcAft>
                <a:spcPts val="600"/>
              </a:spcAft>
              <a:defRPr sz="1640">
                <a:latin typeface="Courier"/>
                <a:ea typeface="Courier"/>
                <a:cs typeface="Courier"/>
                <a:sym typeface="Courier"/>
              </a:defRPr>
            </a:pPr>
            <a:r>
              <a:rPr lang="en-US" sz="2800" dirty="0">
                <a:latin typeface="Consolas" panose="020B0609020204030204" pitchFamily="49" charset="0"/>
                <a:ea typeface="Courier"/>
                <a:cs typeface="Courier"/>
                <a:sym typeface="Courier"/>
              </a:rPr>
              <a:t>value</a:t>
            </a:r>
          </a:p>
          <a:p>
            <a:pPr marL="0" defTabSz="479044">
              <a:lnSpc>
                <a:spcPts val="2400"/>
              </a:lnSpc>
              <a:spcBef>
                <a:spcPts val="1000"/>
              </a:spcBef>
              <a:spcAft>
                <a:spcPts val="600"/>
              </a:spcAft>
              <a:defRPr sz="1640">
                <a:latin typeface="Courier"/>
                <a:ea typeface="Courier"/>
                <a:cs typeface="Courier"/>
                <a:sym typeface="Courier"/>
              </a:defRPr>
            </a:pPr>
            <a:r>
              <a:rPr lang="en-US" sz="2800" dirty="0">
                <a:latin typeface="Consolas" panose="020B0609020204030204" pitchFamily="49" charset="0"/>
                <a:ea typeface="Courier"/>
                <a:cs typeface="Courier"/>
                <a:sym typeface="Courier"/>
              </a:rPr>
              <a:t>default</a:t>
            </a:r>
          </a:p>
          <a:p>
            <a:pPr marL="0" defTabSz="479044">
              <a:lnSpc>
                <a:spcPts val="2400"/>
              </a:lnSpc>
              <a:spcBef>
                <a:spcPts val="1000"/>
              </a:spcBef>
              <a:spcAft>
                <a:spcPts val="600"/>
              </a:spcAft>
              <a:defRPr sz="1640">
                <a:latin typeface="Courier"/>
                <a:ea typeface="Courier"/>
                <a:cs typeface="Courier"/>
                <a:sym typeface="Courier"/>
              </a:defRPr>
            </a:pPr>
            <a:r>
              <a:rPr lang="en-US" sz="2800" dirty="0">
                <a:latin typeface="Consolas" panose="020B0609020204030204" pitchFamily="49" charset="0"/>
                <a:ea typeface="Courier"/>
                <a:cs typeface="Courier"/>
                <a:sym typeface="Courier"/>
              </a:rPr>
              <a:t>essential</a:t>
            </a:r>
          </a:p>
          <a:p>
            <a:pPr marL="0" defTabSz="479044">
              <a:lnSpc>
                <a:spcPts val="2400"/>
              </a:lnSpc>
              <a:spcBef>
                <a:spcPts val="1000"/>
              </a:spcBef>
              <a:spcAft>
                <a:spcPts val="600"/>
              </a:spcAft>
              <a:defRPr sz="1640">
                <a:latin typeface="Courier"/>
                <a:ea typeface="Courier"/>
                <a:cs typeface="Courier"/>
                <a:sym typeface="Courier"/>
              </a:defRPr>
            </a:pPr>
            <a:r>
              <a:rPr lang="en-US" sz="2800" dirty="0">
                <a:latin typeface="Consolas" panose="020B0609020204030204" pitchFamily="49" charset="0"/>
                <a:ea typeface="Courier"/>
                <a:cs typeface="Courier"/>
                <a:sym typeface="Courier"/>
              </a:rPr>
              <a:t>Path length/name restrictions</a:t>
            </a:r>
          </a:p>
          <a:p>
            <a:pPr marL="0" defTabSz="479044">
              <a:lnSpc>
                <a:spcPts val="2400"/>
              </a:lnSpc>
              <a:spcBef>
                <a:spcPts val="1000"/>
              </a:spcBef>
              <a:spcAft>
                <a:spcPts val="600"/>
              </a:spcAft>
              <a:defRPr sz="1640">
                <a:latin typeface="Courier"/>
                <a:ea typeface="Courier"/>
                <a:cs typeface="Courier"/>
                <a:sym typeface="Courier"/>
              </a:defRPr>
            </a:pPr>
            <a:r>
              <a:rPr lang="en-US" sz="2800" dirty="0">
                <a:latin typeface="Consolas" panose="020B0609020204030204" pitchFamily="49" charset="0"/>
                <a:ea typeface="Courier"/>
                <a:cs typeface="Courier"/>
                <a:sym typeface="Courier"/>
              </a:rPr>
              <a:t>Trust/certification marks</a:t>
            </a:r>
          </a:p>
        </p:txBody>
      </p:sp>
      <p:sp>
        <p:nvSpPr>
          <p:cNvPr id="11" name="Title 1">
            <a:extLst>
              <a:ext uri="{FF2B5EF4-FFF2-40B4-BE49-F238E27FC236}">
                <a16:creationId xmlns:a16="http://schemas.microsoft.com/office/drawing/2014/main" id="{07FE432D-DD6F-8B4D-9EB0-CA524A0C2D0F}"/>
              </a:ext>
            </a:extLst>
          </p:cNvPr>
          <p:cNvSpPr txBox="1">
            <a:spLocks/>
          </p:cNvSpPr>
          <p:nvPr/>
        </p:nvSpPr>
        <p:spPr bwMode="auto">
          <a:xfrm>
            <a:off x="183939" y="585788"/>
            <a:ext cx="3182027" cy="34014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309026" algn="l" defTabSz="607469" rtl="0" eaLnBrk="1" fontAlgn="base" hangingPunct="1">
              <a:spcBef>
                <a:spcPct val="0"/>
              </a:spcBef>
              <a:spcAft>
                <a:spcPct val="0"/>
              </a:spcAft>
              <a:defRPr sz="3600" b="1" i="0" kern="1200" baseline="0">
                <a:solidFill>
                  <a:srgbClr val="503BD4"/>
                </a:solidFill>
                <a:latin typeface="Arial" panose="020B0604020202020204" pitchFamily="34" charset="0"/>
                <a:ea typeface="Gotham Book" pitchFamily="2" charset="0"/>
                <a:cs typeface="Gotham Book" pitchFamily="2" charset="0"/>
              </a:defRPr>
            </a:lvl1pPr>
            <a:lvl2pPr marL="309026" algn="l" defTabSz="607469" rtl="0" eaLnBrk="1" fontAlgn="base" hangingPunct="1">
              <a:spcBef>
                <a:spcPct val="0"/>
              </a:spcBef>
              <a:spcAft>
                <a:spcPct val="0"/>
              </a:spcAft>
              <a:defRPr sz="3200">
                <a:solidFill>
                  <a:schemeClr val="bg1"/>
                </a:solidFill>
                <a:latin typeface="Gotham Book"/>
                <a:ea typeface="Gotham Book"/>
                <a:cs typeface="Gotham Book"/>
              </a:defRPr>
            </a:lvl2pPr>
            <a:lvl3pPr marL="309026" algn="l" defTabSz="607469" rtl="0" eaLnBrk="1" fontAlgn="base" hangingPunct="1">
              <a:spcBef>
                <a:spcPct val="0"/>
              </a:spcBef>
              <a:spcAft>
                <a:spcPct val="0"/>
              </a:spcAft>
              <a:defRPr sz="3200">
                <a:solidFill>
                  <a:schemeClr val="bg1"/>
                </a:solidFill>
                <a:latin typeface="Gotham Book"/>
                <a:ea typeface="Gotham Book"/>
                <a:cs typeface="Gotham Book"/>
              </a:defRPr>
            </a:lvl3pPr>
            <a:lvl4pPr marL="309026" algn="l" defTabSz="607469" rtl="0" eaLnBrk="1" fontAlgn="base" hangingPunct="1">
              <a:spcBef>
                <a:spcPct val="0"/>
              </a:spcBef>
              <a:spcAft>
                <a:spcPct val="0"/>
              </a:spcAft>
              <a:defRPr sz="3200">
                <a:solidFill>
                  <a:schemeClr val="bg1"/>
                </a:solidFill>
                <a:latin typeface="Gotham Book"/>
                <a:ea typeface="Gotham Book"/>
                <a:cs typeface="Gotham Book"/>
              </a:defRPr>
            </a:lvl4pPr>
            <a:lvl5pPr marL="309026" algn="l" defTabSz="607469" rtl="0" eaLnBrk="1" fontAlgn="base" hangingPunct="1">
              <a:spcBef>
                <a:spcPct val="0"/>
              </a:spcBef>
              <a:spcAft>
                <a:spcPct val="0"/>
              </a:spcAft>
              <a:defRPr sz="3200">
                <a:solidFill>
                  <a:schemeClr val="bg1"/>
                </a:solidFill>
                <a:latin typeface="Gotham Book"/>
                <a:ea typeface="Gotham Book"/>
                <a:cs typeface="Gotham Book"/>
              </a:defRPr>
            </a:lvl5pPr>
            <a:lvl6pPr marL="609555" algn="l" defTabSz="609555" rtl="0" eaLnBrk="1" fontAlgn="base" hangingPunct="1">
              <a:spcBef>
                <a:spcPct val="0"/>
              </a:spcBef>
              <a:spcAft>
                <a:spcPct val="0"/>
              </a:spcAft>
              <a:defRPr sz="4267">
                <a:solidFill>
                  <a:schemeClr val="tx1"/>
                </a:solidFill>
                <a:latin typeface="Helvetica Neue Thin" charset="0"/>
                <a:ea typeface="ＭＳ Ｐゴシック" charset="0"/>
              </a:defRPr>
            </a:lvl6pPr>
            <a:lvl7pPr marL="1219110" algn="l" defTabSz="609555" rtl="0" eaLnBrk="1" fontAlgn="base" hangingPunct="1">
              <a:spcBef>
                <a:spcPct val="0"/>
              </a:spcBef>
              <a:spcAft>
                <a:spcPct val="0"/>
              </a:spcAft>
              <a:defRPr sz="4267">
                <a:solidFill>
                  <a:schemeClr val="tx1"/>
                </a:solidFill>
                <a:latin typeface="Helvetica Neue Thin" charset="0"/>
                <a:ea typeface="ＭＳ Ｐゴシック" charset="0"/>
              </a:defRPr>
            </a:lvl7pPr>
            <a:lvl8pPr marL="1828664" algn="l" defTabSz="609555" rtl="0" eaLnBrk="1" fontAlgn="base" hangingPunct="1">
              <a:spcBef>
                <a:spcPct val="0"/>
              </a:spcBef>
              <a:spcAft>
                <a:spcPct val="0"/>
              </a:spcAft>
              <a:defRPr sz="4267">
                <a:solidFill>
                  <a:schemeClr val="tx1"/>
                </a:solidFill>
                <a:latin typeface="Helvetica Neue Thin" charset="0"/>
                <a:ea typeface="ＭＳ Ｐゴシック" charset="0"/>
              </a:defRPr>
            </a:lvl8pPr>
            <a:lvl9pPr marL="2438218" algn="l" defTabSz="609555" rtl="0" eaLnBrk="1" fontAlgn="base" hangingPunct="1">
              <a:spcBef>
                <a:spcPct val="0"/>
              </a:spcBef>
              <a:spcAft>
                <a:spcPct val="0"/>
              </a:spcAft>
              <a:defRPr sz="4267">
                <a:solidFill>
                  <a:schemeClr val="tx1"/>
                </a:solidFill>
                <a:latin typeface="Helvetica Neue Thin" charset="0"/>
                <a:ea typeface="ＭＳ Ｐゴシック" charset="0"/>
              </a:defRPr>
            </a:lvl9pPr>
          </a:lstStyle>
          <a:p>
            <a:r>
              <a:rPr lang="en-US" dirty="0"/>
              <a:t>Policy Language for Entity Statements</a:t>
            </a:r>
          </a:p>
        </p:txBody>
      </p:sp>
      <p:sp>
        <p:nvSpPr>
          <p:cNvPr id="2" name="Content Placeholder 2">
            <a:extLst>
              <a:ext uri="{FF2B5EF4-FFF2-40B4-BE49-F238E27FC236}">
                <a16:creationId xmlns:a16="http://schemas.microsoft.com/office/drawing/2014/main" id="{14025E07-FDD2-4857-A1F2-590507BA267A}"/>
              </a:ext>
            </a:extLst>
          </p:cNvPr>
          <p:cNvSpPr txBox="1"/>
          <p:nvPr/>
        </p:nvSpPr>
        <p:spPr bwMode="auto">
          <a:xfrm>
            <a:off x="582613" y="4252697"/>
            <a:ext cx="3597437" cy="1389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t" anchorCtr="0" compatLnSpc="1">
            <a:prstTxWarp prst="textNoShape">
              <a:avLst/>
            </a:prstTxWarp>
            <a:normAutofit/>
          </a:bodyPr>
          <a:lstStyle>
            <a:lvl1pPr marL="347125" algn="l" defTabSz="607469" rtl="0" eaLnBrk="1" fontAlgn="base" hangingPunct="1">
              <a:spcBef>
                <a:spcPct val="20000"/>
              </a:spcBef>
              <a:spcAft>
                <a:spcPct val="0"/>
              </a:spcAft>
              <a:buFont typeface="Wingdings" pitchFamily="2" charset="2"/>
              <a:tabLst>
                <a:tab pos="1062540" algn="l"/>
              </a:tabLst>
              <a:defRPr sz="2667" kern="1200" baseline="0">
                <a:solidFill>
                  <a:srgbClr val="000000"/>
                </a:solidFill>
                <a:latin typeface="Arial" panose="020B0604020202020204" pitchFamily="34" charset="0"/>
                <a:ea typeface="ＭＳ Ｐゴシック" charset="0"/>
                <a:cs typeface="Helvetica Neue Light"/>
              </a:defRPr>
            </a:lvl1pPr>
            <a:lvl2pPr marL="1024441" algn="l" defTabSz="607469" rtl="0" eaLnBrk="1" fontAlgn="base" hangingPunct="1">
              <a:spcBef>
                <a:spcPct val="20000"/>
              </a:spcBef>
              <a:spcAft>
                <a:spcPct val="0"/>
              </a:spcAft>
              <a:buFont typeface="Arial" panose="020B0604020202020204" pitchFamily="34" charset="0"/>
              <a:defRPr kern="1200" baseline="0">
                <a:solidFill>
                  <a:srgbClr val="000000"/>
                </a:solidFill>
                <a:latin typeface="Arial" panose="020B0604020202020204" pitchFamily="34" charset="0"/>
                <a:ea typeface="ＭＳ Ｐゴシック" charset="0"/>
                <a:cs typeface="Helvetica Neue Light"/>
              </a:defRPr>
            </a:lvl2pPr>
            <a:lvl3pPr marL="1494329" algn="l" defTabSz="607469" rtl="0" eaLnBrk="1" fontAlgn="base" hangingPunct="1">
              <a:spcBef>
                <a:spcPct val="20000"/>
              </a:spcBef>
              <a:spcAft>
                <a:spcPct val="0"/>
              </a:spcAft>
              <a:buSzPct val="100000"/>
              <a:buFont typeface="Lucida Grande" panose="020B0600040502020204" pitchFamily="34" charset="0"/>
              <a:defRPr sz="2133" kern="1200" baseline="0">
                <a:solidFill>
                  <a:srgbClr val="000000"/>
                </a:solidFill>
                <a:latin typeface="Arial" panose="020B0604020202020204" pitchFamily="34" charset="0"/>
                <a:ea typeface="ＭＳ Ｐゴシック" charset="0"/>
                <a:cs typeface="Helvetica Neue Light"/>
              </a:defRPr>
            </a:lvl3pPr>
            <a:lvl4pPr marL="1826638" algn="l" defTabSz="607469" rtl="0" eaLnBrk="1" fontAlgn="base" hangingPunct="1">
              <a:spcBef>
                <a:spcPct val="20000"/>
              </a:spcBef>
              <a:spcAft>
                <a:spcPct val="0"/>
              </a:spcAft>
              <a:buFont typeface="Lucida Grande" panose="020B0600040502020204" pitchFamily="34" charset="0"/>
              <a:defRPr sz="1867" kern="1200" baseline="0">
                <a:solidFill>
                  <a:srgbClr val="000000"/>
                </a:solidFill>
                <a:latin typeface="Arial" panose="020B0604020202020204" pitchFamily="34" charset="0"/>
                <a:ea typeface="ＭＳ Ｐゴシック" charset="0"/>
                <a:cs typeface="Helvetica Neue Light"/>
              </a:defRPr>
            </a:lvl4pPr>
            <a:lvl5pPr marL="2436223" algn="l" defTabSz="607469" rtl="0" eaLnBrk="1" fontAlgn="base" hangingPunct="1">
              <a:spcBef>
                <a:spcPct val="20000"/>
              </a:spcBef>
              <a:spcAft>
                <a:spcPct val="0"/>
              </a:spcAft>
              <a:buFont typeface="Arial" panose="020B0604020202020204" pitchFamily="34" charset="0"/>
              <a:defRPr sz="1867" kern="1200" baseline="0">
                <a:solidFill>
                  <a:srgbClr val="000000"/>
                </a:solidFill>
                <a:latin typeface="Arial" panose="020B0604020202020204" pitchFamily="34" charset="0"/>
                <a:ea typeface="ＭＳ Ｐゴシック" charset="0"/>
                <a:cs typeface="Helvetica Neue Light"/>
              </a:defRPr>
            </a:lvl5pPr>
            <a:lvl6pPr marL="3352548" indent="-304776" algn="l" defTabSz="609555" rtl="0" eaLnBrk="1" latinLnBrk="0" hangingPunct="1">
              <a:spcBef>
                <a:spcPct val="20000"/>
              </a:spcBef>
              <a:buFont typeface="Arial"/>
              <a:buChar char="•"/>
              <a:defRPr sz="2667" kern="1200">
                <a:solidFill>
                  <a:schemeClr val="tx1"/>
                </a:solidFill>
                <a:latin typeface="+mn-lt"/>
                <a:ea typeface="+mn-ea"/>
                <a:cs typeface="+mn-cs"/>
              </a:defRPr>
            </a:lvl6pPr>
            <a:lvl7pPr marL="3962104" indent="-304776" algn="l" defTabSz="609555" rtl="0" eaLnBrk="1" latinLnBrk="0" hangingPunct="1">
              <a:spcBef>
                <a:spcPct val="20000"/>
              </a:spcBef>
              <a:buFont typeface="Arial"/>
              <a:buChar char="•"/>
              <a:defRPr sz="2667" kern="1200">
                <a:solidFill>
                  <a:schemeClr val="tx1"/>
                </a:solidFill>
                <a:latin typeface="+mn-lt"/>
                <a:ea typeface="+mn-ea"/>
                <a:cs typeface="+mn-cs"/>
              </a:defRPr>
            </a:lvl7pPr>
            <a:lvl8pPr marL="4571658" indent="-304776" algn="l" defTabSz="609555" rtl="0" eaLnBrk="1" latinLnBrk="0" hangingPunct="1">
              <a:spcBef>
                <a:spcPct val="20000"/>
              </a:spcBef>
              <a:buFont typeface="Arial"/>
              <a:buChar char="•"/>
              <a:defRPr sz="2667" kern="1200">
                <a:solidFill>
                  <a:schemeClr val="tx1"/>
                </a:solidFill>
                <a:latin typeface="+mn-lt"/>
                <a:ea typeface="+mn-ea"/>
                <a:cs typeface="+mn-cs"/>
              </a:defRPr>
            </a:lvl8pPr>
            <a:lvl9pPr marL="5181212" indent="-304776" algn="l" defTabSz="609555" rtl="0" eaLnBrk="1" latinLnBrk="0" hangingPunct="1">
              <a:spcBef>
                <a:spcPct val="20000"/>
              </a:spcBef>
              <a:buFont typeface="Arial"/>
              <a:buChar char="•"/>
              <a:defRPr sz="2667" kern="1200">
                <a:solidFill>
                  <a:schemeClr val="tx1"/>
                </a:solidFill>
                <a:latin typeface="+mn-lt"/>
                <a:ea typeface="+mn-ea"/>
                <a:cs typeface="+mn-cs"/>
              </a:defRPr>
            </a:lvl9pPr>
          </a:lstStyle>
          <a:p>
            <a:pPr marL="0"/>
            <a:r>
              <a:rPr lang="en-US" sz="3200" dirty="0"/>
              <a:t>Operators Defined</a:t>
            </a:r>
          </a:p>
        </p:txBody>
      </p:sp>
    </p:spTree>
    <p:extLst>
      <p:ext uri="{BB962C8B-B14F-4D97-AF65-F5344CB8AC3E}">
        <p14:creationId xmlns:p14="http://schemas.microsoft.com/office/powerpoint/2010/main" val="3896504413"/>
      </p:ext>
    </p:extLst>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 name="Oval 89">
            <a:extLst>
              <a:ext uri="{FF2B5EF4-FFF2-40B4-BE49-F238E27FC236}">
                <a16:creationId xmlns:a16="http://schemas.microsoft.com/office/drawing/2014/main" id="{98066B5F-C6BC-9D47-AC86-B337A0654DEB}"/>
              </a:ext>
            </a:extLst>
          </p:cNvPr>
          <p:cNvSpPr/>
          <p:nvPr/>
        </p:nvSpPr>
        <p:spPr bwMode="auto">
          <a:xfrm>
            <a:off x="5024887" y="578212"/>
            <a:ext cx="5804525" cy="5804535"/>
          </a:xfrm>
          <a:prstGeom prst="ellipse">
            <a:avLst/>
          </a:prstGeom>
          <a:gradFill flip="none" rotWithShape="1">
            <a:gsLst>
              <a:gs pos="0">
                <a:schemeClr val="accent1">
                  <a:alpha val="41000"/>
                </a:schemeClr>
              </a:gs>
              <a:gs pos="52000">
                <a:schemeClr val="bg1"/>
              </a:gs>
            </a:gsLst>
            <a:path path="circle">
              <a:fillToRect l="50000" t="50000" r="50000" b="50000"/>
            </a:path>
            <a:tileRect/>
          </a:gradFill>
          <a:ln w="6032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150579" tIns="120463" rIns="150579" bIns="120463" numCol="1" spcCol="0" rtlCol="0" fromWordArt="0" anchor="ctr" anchorCtr="0" forceAA="0" compatLnSpc="1">
            <a:prstTxWarp prst="textNoShape">
              <a:avLst/>
            </a:prstTxWarp>
            <a:noAutofit/>
          </a:bodyPr>
          <a:lstStyle/>
          <a:p>
            <a:pPr algn="ctr"/>
            <a:endParaRPr lang="en-US" dirty="0">
              <a:solidFill>
                <a:srgbClr val="F4F6F8"/>
              </a:solidFill>
            </a:endParaRPr>
          </a:p>
        </p:txBody>
      </p:sp>
      <p:graphicFrame>
        <p:nvGraphicFramePr>
          <p:cNvPr id="13" name="Chart 12">
            <a:extLst>
              <a:ext uri="{FF2B5EF4-FFF2-40B4-BE49-F238E27FC236}">
                <a16:creationId xmlns:a16="http://schemas.microsoft.com/office/drawing/2014/main" id="{8B46E479-5A71-CE48-9076-2E71F42F06E1}"/>
              </a:ext>
            </a:extLst>
          </p:cNvPr>
          <p:cNvGraphicFramePr/>
          <p:nvPr>
            <p:extLst>
              <p:ext uri="{D42A27DB-BD31-4B8C-83A1-F6EECF244321}">
                <p14:modId xmlns:p14="http://schemas.microsoft.com/office/powerpoint/2010/main" val="707609295"/>
              </p:ext>
            </p:extLst>
          </p:nvPr>
        </p:nvGraphicFramePr>
        <p:xfrm>
          <a:off x="12291512" y="719666"/>
          <a:ext cx="8128000" cy="5418667"/>
        </p:xfrm>
        <a:graphic>
          <a:graphicData uri="http://schemas.openxmlformats.org/drawingml/2006/chart">
            <c:chart xmlns:c="http://schemas.openxmlformats.org/drawingml/2006/chart" xmlns:r="http://schemas.openxmlformats.org/officeDocument/2006/relationships" r:id="rId3"/>
          </a:graphicData>
        </a:graphic>
      </p:graphicFrame>
      <p:pic>
        <p:nvPicPr>
          <p:cNvPr id="65" name="Picture 64">
            <a:extLst>
              <a:ext uri="{FF2B5EF4-FFF2-40B4-BE49-F238E27FC236}">
                <a16:creationId xmlns:a16="http://schemas.microsoft.com/office/drawing/2014/main" id="{CF3411C3-532B-441E-A5E9-6FD9B5138D9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246418" y="5913453"/>
            <a:ext cx="1198306" cy="898730"/>
          </a:xfrm>
          <a:prstGeom prst="rect">
            <a:avLst/>
          </a:prstGeom>
        </p:spPr>
      </p:pic>
      <p:pic>
        <p:nvPicPr>
          <p:cNvPr id="60" name="Picture 59" descr="Facebook">
            <a:extLst>
              <a:ext uri="{FF2B5EF4-FFF2-40B4-BE49-F238E27FC236}">
                <a16:creationId xmlns:a16="http://schemas.microsoft.com/office/drawing/2014/main" id="{8A5F9475-F12D-4536-BD56-AE4F729EDB66}"/>
              </a:ext>
            </a:extLst>
          </p:cNvPr>
          <p:cNvPicPr>
            <a:picLocks noChangeAspect="1" noChangeArrowheads="1"/>
          </p:cNvPicPr>
          <p:nvPr/>
        </p:nvPicPr>
        <p:blipFill>
          <a:blip r:embed="rId5" cstate="print"/>
          <a:srcRect/>
          <a:stretch>
            <a:fillRect/>
          </a:stretch>
        </p:blipFill>
        <p:spPr bwMode="auto">
          <a:xfrm>
            <a:off x="4337919" y="1201671"/>
            <a:ext cx="1737958" cy="755634"/>
          </a:xfrm>
          <a:prstGeom prst="rect">
            <a:avLst/>
          </a:prstGeom>
          <a:noFill/>
        </p:spPr>
      </p:pic>
      <p:pic>
        <p:nvPicPr>
          <p:cNvPr id="61" name="Picture 60" descr="Ping Identity">
            <a:extLst>
              <a:ext uri="{FF2B5EF4-FFF2-40B4-BE49-F238E27FC236}">
                <a16:creationId xmlns:a16="http://schemas.microsoft.com/office/drawing/2014/main" id="{02000BCB-96E5-4B39-B794-51B5645CC963}"/>
              </a:ext>
            </a:extLst>
          </p:cNvPr>
          <p:cNvPicPr>
            <a:picLocks noChangeAspect="1" noChangeArrowheads="1"/>
          </p:cNvPicPr>
          <p:nvPr/>
        </p:nvPicPr>
        <p:blipFill>
          <a:blip r:embed="rId6" cstate="print"/>
          <a:srcRect/>
          <a:stretch>
            <a:fillRect/>
          </a:stretch>
        </p:blipFill>
        <p:spPr bwMode="auto">
          <a:xfrm>
            <a:off x="3752683" y="2274287"/>
            <a:ext cx="1755000" cy="763044"/>
          </a:xfrm>
          <a:prstGeom prst="rect">
            <a:avLst/>
          </a:prstGeom>
          <a:noFill/>
        </p:spPr>
      </p:pic>
      <p:pic>
        <p:nvPicPr>
          <p:cNvPr id="68" name="Picture 67">
            <a:extLst>
              <a:ext uri="{FF2B5EF4-FFF2-40B4-BE49-F238E27FC236}">
                <a16:creationId xmlns:a16="http://schemas.microsoft.com/office/drawing/2014/main" id="{EA5D63FE-FA1F-4C89-8355-47B603818878}"/>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663711" y="4987317"/>
            <a:ext cx="1393553" cy="627099"/>
          </a:xfrm>
          <a:prstGeom prst="rect">
            <a:avLst/>
          </a:prstGeom>
        </p:spPr>
      </p:pic>
      <p:pic>
        <p:nvPicPr>
          <p:cNvPr id="70" name="Picture 69">
            <a:extLst>
              <a:ext uri="{FF2B5EF4-FFF2-40B4-BE49-F238E27FC236}">
                <a16:creationId xmlns:a16="http://schemas.microsoft.com/office/drawing/2014/main" id="{B057DA69-4012-4E26-8CFE-53690792A865}"/>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895969" y="5959360"/>
            <a:ext cx="986234" cy="403458"/>
          </a:xfrm>
          <a:prstGeom prst="rect">
            <a:avLst/>
          </a:prstGeom>
        </p:spPr>
      </p:pic>
      <p:pic>
        <p:nvPicPr>
          <p:cNvPr id="75" name="Picture 74">
            <a:extLst>
              <a:ext uri="{FF2B5EF4-FFF2-40B4-BE49-F238E27FC236}">
                <a16:creationId xmlns:a16="http://schemas.microsoft.com/office/drawing/2014/main" id="{293179EB-E7B7-4D8B-84BE-184EF14EF8D5}"/>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673632" y="673424"/>
            <a:ext cx="1121231" cy="377482"/>
          </a:xfrm>
          <a:prstGeom prst="rect">
            <a:avLst/>
          </a:prstGeom>
        </p:spPr>
      </p:pic>
      <p:pic>
        <p:nvPicPr>
          <p:cNvPr id="63" name="Picture 62" descr="Yahoo!">
            <a:extLst>
              <a:ext uri="{FF2B5EF4-FFF2-40B4-BE49-F238E27FC236}">
                <a16:creationId xmlns:a16="http://schemas.microsoft.com/office/drawing/2014/main" id="{D68C8B75-934A-4EB7-BEF7-BA54302E26C0}"/>
              </a:ext>
            </a:extLst>
          </p:cNvPr>
          <p:cNvPicPr>
            <a:picLocks noChangeAspect="1" noChangeArrowheads="1"/>
          </p:cNvPicPr>
          <p:nvPr/>
        </p:nvPicPr>
        <p:blipFill>
          <a:blip r:embed="rId10" cstate="print"/>
          <a:srcRect/>
          <a:stretch>
            <a:fillRect/>
          </a:stretch>
        </p:blipFill>
        <p:spPr bwMode="auto">
          <a:xfrm>
            <a:off x="8975160" y="626293"/>
            <a:ext cx="1384954" cy="602154"/>
          </a:xfrm>
          <a:prstGeom prst="rect">
            <a:avLst/>
          </a:prstGeom>
          <a:noFill/>
        </p:spPr>
      </p:pic>
      <p:pic>
        <p:nvPicPr>
          <p:cNvPr id="62" name="Picture 61" descr="Nomura Research Institute">
            <a:extLst>
              <a:ext uri="{FF2B5EF4-FFF2-40B4-BE49-F238E27FC236}">
                <a16:creationId xmlns:a16="http://schemas.microsoft.com/office/drawing/2014/main" id="{16079551-E800-475D-8CD0-872D4983B4AF}"/>
              </a:ext>
            </a:extLst>
          </p:cNvPr>
          <p:cNvPicPr>
            <a:picLocks noChangeAspect="1" noChangeArrowheads="1"/>
          </p:cNvPicPr>
          <p:nvPr/>
        </p:nvPicPr>
        <p:blipFill>
          <a:blip r:embed="rId11" cstate="print"/>
          <a:srcRect/>
          <a:stretch>
            <a:fillRect/>
          </a:stretch>
        </p:blipFill>
        <p:spPr bwMode="auto">
          <a:xfrm>
            <a:off x="8466357" y="5614416"/>
            <a:ext cx="1571625" cy="942976"/>
          </a:xfrm>
          <a:prstGeom prst="rect">
            <a:avLst/>
          </a:prstGeom>
          <a:noFill/>
        </p:spPr>
      </p:pic>
      <p:sp>
        <p:nvSpPr>
          <p:cNvPr id="2" name="Title 1">
            <a:extLst>
              <a:ext uri="{FF2B5EF4-FFF2-40B4-BE49-F238E27FC236}">
                <a16:creationId xmlns:a16="http://schemas.microsoft.com/office/drawing/2014/main" id="{38963D11-29F4-4B9A-AE99-7446BDEBC211}"/>
              </a:ext>
            </a:extLst>
          </p:cNvPr>
          <p:cNvSpPr>
            <a:spLocks noGrp="1"/>
          </p:cNvSpPr>
          <p:nvPr>
            <p:ph type="title"/>
          </p:nvPr>
        </p:nvSpPr>
        <p:spPr>
          <a:xfrm>
            <a:off x="0" y="0"/>
            <a:ext cx="3380557" cy="6858000"/>
          </a:xfrm>
          <a:solidFill>
            <a:schemeClr val="accent1"/>
          </a:solidFill>
        </p:spPr>
        <p:txBody>
          <a:bodyPr anchor="ctr" anchorCtr="0">
            <a:noAutofit/>
          </a:bodyPr>
          <a:lstStyle/>
          <a:p>
            <a:pPr algn="ctr"/>
            <a:r>
              <a:rPr lang="en-US" sz="4400" b="1" dirty="0">
                <a:solidFill>
                  <a:schemeClr val="bg1"/>
                </a:solidFill>
                <a:latin typeface="Segoe UI Historic" panose="020B0502040204020203" pitchFamily="34" charset="0"/>
                <a:ea typeface="Segoe UI Historic" panose="020B0502040204020203" pitchFamily="34" charset="0"/>
                <a:cs typeface="Segoe UI Historic" panose="020B0502040204020203" pitchFamily="34" charset="0"/>
              </a:rPr>
              <a:t>WORKING </a:t>
            </a:r>
            <a:br>
              <a:rPr lang="en-US" sz="4400" b="1" dirty="0">
                <a:solidFill>
                  <a:schemeClr val="bg1"/>
                </a:solidFill>
                <a:latin typeface="Segoe UI Historic" panose="020B0502040204020203" pitchFamily="34" charset="0"/>
                <a:ea typeface="Segoe UI Historic" panose="020B0502040204020203" pitchFamily="34" charset="0"/>
                <a:cs typeface="Segoe UI Historic" panose="020B0502040204020203" pitchFamily="34" charset="0"/>
              </a:rPr>
            </a:br>
            <a:r>
              <a:rPr lang="en-US" sz="4400" b="1" dirty="0">
                <a:solidFill>
                  <a:schemeClr val="bg1"/>
                </a:solidFill>
                <a:latin typeface="Segoe UI Historic" panose="020B0502040204020203" pitchFamily="34" charset="0"/>
                <a:ea typeface="Segoe UI Historic" panose="020B0502040204020203" pitchFamily="34" charset="0"/>
                <a:cs typeface="Segoe UI Historic" panose="020B0502040204020203" pitchFamily="34" charset="0"/>
              </a:rPr>
              <a:t>TOGETHER</a:t>
            </a:r>
          </a:p>
        </p:txBody>
      </p:sp>
      <p:cxnSp>
        <p:nvCxnSpPr>
          <p:cNvPr id="80" name="Straight Connector 79">
            <a:extLst>
              <a:ext uri="{FF2B5EF4-FFF2-40B4-BE49-F238E27FC236}">
                <a16:creationId xmlns:a16="http://schemas.microsoft.com/office/drawing/2014/main" id="{5A1176B3-A38A-4E87-A56F-63E5775CAF01}"/>
              </a:ext>
            </a:extLst>
          </p:cNvPr>
          <p:cNvCxnSpPr>
            <a:cxnSpLocks/>
          </p:cNvCxnSpPr>
          <p:nvPr/>
        </p:nvCxnSpPr>
        <p:spPr>
          <a:xfrm flipH="1" flipV="1">
            <a:off x="7920664" y="869004"/>
            <a:ext cx="6153" cy="1727475"/>
          </a:xfrm>
          <a:prstGeom prst="line">
            <a:avLst/>
          </a:prstGeom>
          <a:ln w="47625" cap="rnd">
            <a:solidFill>
              <a:schemeClr val="accent1"/>
            </a:solidFill>
            <a:headEnd type="triangle" w="med" len="med"/>
            <a:tailEnd type="none" w="lg" len="med"/>
          </a:ln>
        </p:spPr>
        <p:style>
          <a:lnRef idx="1">
            <a:schemeClr val="accent1"/>
          </a:lnRef>
          <a:fillRef idx="0">
            <a:schemeClr val="accent1"/>
          </a:fillRef>
          <a:effectRef idx="0">
            <a:schemeClr val="accent1"/>
          </a:effectRef>
          <a:fontRef idx="minor">
            <a:schemeClr val="tx1"/>
          </a:fontRef>
        </p:style>
      </p:cxnSp>
      <p:pic>
        <p:nvPicPr>
          <p:cNvPr id="64" name="Picture 63" descr="Yahoo! JAPAN">
            <a:extLst>
              <a:ext uri="{FF2B5EF4-FFF2-40B4-BE49-F238E27FC236}">
                <a16:creationId xmlns:a16="http://schemas.microsoft.com/office/drawing/2014/main" id="{FC9079B1-6700-473A-9C35-9D1A16333B3A}"/>
              </a:ext>
            </a:extLst>
          </p:cNvPr>
          <p:cNvPicPr>
            <a:picLocks noChangeAspect="1" noChangeArrowheads="1"/>
          </p:cNvPicPr>
          <p:nvPr/>
        </p:nvPicPr>
        <p:blipFill>
          <a:blip r:embed="rId12" cstate="print"/>
          <a:srcRect/>
          <a:stretch>
            <a:fillRect/>
          </a:stretch>
        </p:blipFill>
        <p:spPr bwMode="auto">
          <a:xfrm>
            <a:off x="9831635" y="5258419"/>
            <a:ext cx="1259041" cy="336125"/>
          </a:xfrm>
          <a:prstGeom prst="rect">
            <a:avLst/>
          </a:prstGeom>
          <a:noFill/>
        </p:spPr>
      </p:pic>
      <p:pic>
        <p:nvPicPr>
          <p:cNvPr id="66" name="Picture 65">
            <a:extLst>
              <a:ext uri="{FF2B5EF4-FFF2-40B4-BE49-F238E27FC236}">
                <a16:creationId xmlns:a16="http://schemas.microsoft.com/office/drawing/2014/main" id="{EFC86F51-41E7-4441-8A70-BD8D4D530079}"/>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10394103" y="4146621"/>
            <a:ext cx="1407729" cy="348413"/>
          </a:xfrm>
          <a:prstGeom prst="rect">
            <a:avLst/>
          </a:prstGeom>
        </p:spPr>
      </p:pic>
      <p:pic>
        <p:nvPicPr>
          <p:cNvPr id="67" name="Picture 66">
            <a:extLst>
              <a:ext uri="{FF2B5EF4-FFF2-40B4-BE49-F238E27FC236}">
                <a16:creationId xmlns:a16="http://schemas.microsoft.com/office/drawing/2014/main" id="{EBE788BD-0AFB-4DC1-93DE-80E6B3CFC311}"/>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7105282" y="403567"/>
            <a:ext cx="1592774" cy="340853"/>
          </a:xfrm>
          <a:prstGeom prst="rect">
            <a:avLst/>
          </a:prstGeom>
        </p:spPr>
      </p:pic>
      <p:pic>
        <p:nvPicPr>
          <p:cNvPr id="69" name="Picture 68">
            <a:extLst>
              <a:ext uri="{FF2B5EF4-FFF2-40B4-BE49-F238E27FC236}">
                <a16:creationId xmlns:a16="http://schemas.microsoft.com/office/drawing/2014/main" id="{B7CCD997-F701-4F36-9E4C-3C5F72E53188}"/>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10592374" y="2669824"/>
            <a:ext cx="912504" cy="713412"/>
          </a:xfrm>
          <a:prstGeom prst="rect">
            <a:avLst/>
          </a:prstGeom>
        </p:spPr>
      </p:pic>
      <p:pic>
        <p:nvPicPr>
          <p:cNvPr id="74" name="Picture 73">
            <a:extLst>
              <a:ext uri="{FF2B5EF4-FFF2-40B4-BE49-F238E27FC236}">
                <a16:creationId xmlns:a16="http://schemas.microsoft.com/office/drawing/2014/main" id="{9205FB6F-8FC4-4B74-9990-11010186FD32}"/>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10077181" y="1549189"/>
            <a:ext cx="1301386" cy="341614"/>
          </a:xfrm>
          <a:prstGeom prst="rect">
            <a:avLst/>
          </a:prstGeom>
        </p:spPr>
      </p:pic>
      <p:pic>
        <p:nvPicPr>
          <p:cNvPr id="73" name="Picture 72">
            <a:extLst>
              <a:ext uri="{FF2B5EF4-FFF2-40B4-BE49-F238E27FC236}">
                <a16:creationId xmlns:a16="http://schemas.microsoft.com/office/drawing/2014/main" id="{DB260BC5-55B2-4F8C-95C5-E90933BEE220}"/>
              </a:ext>
            </a:extLst>
          </p:cNvPr>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4687923" y="3615422"/>
            <a:ext cx="566777" cy="566777"/>
          </a:xfrm>
          <a:prstGeom prst="ellipse">
            <a:avLst/>
          </a:prstGeom>
          <a:effectLst>
            <a:outerShdw blurRad="50800" dist="38100" dir="2700000" algn="tl" rotWithShape="0">
              <a:prstClr val="black">
                <a:alpha val="40000"/>
              </a:prstClr>
            </a:outerShdw>
          </a:effectLst>
        </p:spPr>
      </p:pic>
      <p:pic>
        <p:nvPicPr>
          <p:cNvPr id="72" name="Picture 71">
            <a:extLst>
              <a:ext uri="{FF2B5EF4-FFF2-40B4-BE49-F238E27FC236}">
                <a16:creationId xmlns:a16="http://schemas.microsoft.com/office/drawing/2014/main" id="{5068C2C5-64A7-4C7D-B8DB-FA0AC8F49D6F}"/>
              </a:ext>
            </a:extLst>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4185230" y="3598377"/>
            <a:ext cx="566777" cy="566777"/>
          </a:xfrm>
          <a:prstGeom prst="ellipse">
            <a:avLst/>
          </a:prstGeom>
          <a:effectLst>
            <a:outerShdw blurRad="50800" dist="38100" dir="2700000" algn="tl" rotWithShape="0">
              <a:prstClr val="black">
                <a:alpha val="40000"/>
              </a:prstClr>
            </a:outerShdw>
          </a:effectLst>
        </p:spPr>
      </p:pic>
      <p:pic>
        <p:nvPicPr>
          <p:cNvPr id="71" name="Picture 70">
            <a:extLst>
              <a:ext uri="{FF2B5EF4-FFF2-40B4-BE49-F238E27FC236}">
                <a16:creationId xmlns:a16="http://schemas.microsoft.com/office/drawing/2014/main" id="{4DCED52B-2AF5-4D2B-BA17-FBB3CA03880C}"/>
              </a:ext>
            </a:extLst>
          </p:cNvPr>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4454811" y="4083105"/>
            <a:ext cx="566777" cy="566777"/>
          </a:xfrm>
          <a:prstGeom prst="ellipse">
            <a:avLst/>
          </a:prstGeom>
          <a:effectLst>
            <a:outerShdw blurRad="50800" dist="38100" dir="2700000" algn="tl" rotWithShape="0">
              <a:prstClr val="black">
                <a:alpha val="40000"/>
              </a:prstClr>
            </a:outerShdw>
          </a:effectLst>
        </p:spPr>
      </p:pic>
      <p:cxnSp>
        <p:nvCxnSpPr>
          <p:cNvPr id="43" name="Straight Connector 42">
            <a:extLst>
              <a:ext uri="{FF2B5EF4-FFF2-40B4-BE49-F238E27FC236}">
                <a16:creationId xmlns:a16="http://schemas.microsoft.com/office/drawing/2014/main" id="{84561073-D145-FE45-80B7-94B834051F57}"/>
              </a:ext>
            </a:extLst>
          </p:cNvPr>
          <p:cNvCxnSpPr>
            <a:cxnSpLocks/>
          </p:cNvCxnSpPr>
          <p:nvPr/>
        </p:nvCxnSpPr>
        <p:spPr>
          <a:xfrm flipV="1">
            <a:off x="8303614" y="1073401"/>
            <a:ext cx="772924" cy="1571576"/>
          </a:xfrm>
          <a:prstGeom prst="line">
            <a:avLst/>
          </a:prstGeom>
          <a:ln w="47625" cap="rnd">
            <a:solidFill>
              <a:schemeClr val="accent1"/>
            </a:solidFill>
            <a:headEnd type="triangle" w="med" len="med"/>
            <a:tailEnd type="none" w="lg" len="med"/>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A648D428-FC02-5F44-A7FC-4D37E333D194}"/>
              </a:ext>
            </a:extLst>
          </p:cNvPr>
          <p:cNvCxnSpPr>
            <a:cxnSpLocks/>
          </p:cNvCxnSpPr>
          <p:nvPr/>
        </p:nvCxnSpPr>
        <p:spPr>
          <a:xfrm flipV="1">
            <a:off x="8606993" y="1823732"/>
            <a:ext cx="1369403" cy="1061145"/>
          </a:xfrm>
          <a:prstGeom prst="line">
            <a:avLst/>
          </a:prstGeom>
          <a:ln w="47625" cap="rnd">
            <a:solidFill>
              <a:schemeClr val="accent1"/>
            </a:solidFill>
            <a:headEnd type="triangle" w="med" len="med"/>
            <a:tailEnd type="none" w="lg" len="med"/>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A7A5CFFD-066A-CD41-84DF-B01A92BF02C2}"/>
              </a:ext>
            </a:extLst>
          </p:cNvPr>
          <p:cNvCxnSpPr>
            <a:cxnSpLocks/>
          </p:cNvCxnSpPr>
          <p:nvPr/>
        </p:nvCxnSpPr>
        <p:spPr>
          <a:xfrm flipV="1">
            <a:off x="8802134" y="2854380"/>
            <a:ext cx="1721556" cy="372557"/>
          </a:xfrm>
          <a:prstGeom prst="line">
            <a:avLst/>
          </a:prstGeom>
          <a:ln w="47625" cap="rnd">
            <a:solidFill>
              <a:schemeClr val="accent1"/>
            </a:solidFill>
            <a:headEnd type="triangle" w="med" len="med"/>
            <a:tailEnd type="none" w="lg" len="med"/>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B85890AA-DE1C-9C49-B69A-4A69DBFDC5C5}"/>
              </a:ext>
            </a:extLst>
          </p:cNvPr>
          <p:cNvCxnSpPr>
            <a:cxnSpLocks/>
          </p:cNvCxnSpPr>
          <p:nvPr/>
        </p:nvCxnSpPr>
        <p:spPr>
          <a:xfrm>
            <a:off x="8847567" y="3621332"/>
            <a:ext cx="1616390" cy="380335"/>
          </a:xfrm>
          <a:prstGeom prst="line">
            <a:avLst/>
          </a:prstGeom>
          <a:ln w="47625" cap="rnd">
            <a:solidFill>
              <a:schemeClr val="accent1"/>
            </a:solidFill>
            <a:headEnd type="triangle" w="med" len="med"/>
            <a:tailEnd type="none" w="lg" len="med"/>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A6CD8FD9-9456-D046-B899-8EF574CF7B7A}"/>
              </a:ext>
            </a:extLst>
          </p:cNvPr>
          <p:cNvCxnSpPr>
            <a:cxnSpLocks/>
          </p:cNvCxnSpPr>
          <p:nvPr/>
        </p:nvCxnSpPr>
        <p:spPr>
          <a:xfrm>
            <a:off x="8675516" y="4008985"/>
            <a:ext cx="1281425" cy="1027595"/>
          </a:xfrm>
          <a:prstGeom prst="line">
            <a:avLst/>
          </a:prstGeom>
          <a:ln w="47625" cap="rnd">
            <a:solidFill>
              <a:schemeClr val="accent1"/>
            </a:solidFill>
            <a:headEnd type="triangle" w="med" len="med"/>
            <a:tailEnd type="none" w="lg" len="med"/>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DE4BD99C-D8D9-5746-A39C-E292E7BA7EEA}"/>
              </a:ext>
            </a:extLst>
          </p:cNvPr>
          <p:cNvCxnSpPr>
            <a:cxnSpLocks/>
          </p:cNvCxnSpPr>
          <p:nvPr/>
        </p:nvCxnSpPr>
        <p:spPr>
          <a:xfrm>
            <a:off x="8342751" y="4294730"/>
            <a:ext cx="727302" cy="1457444"/>
          </a:xfrm>
          <a:prstGeom prst="line">
            <a:avLst/>
          </a:prstGeom>
          <a:ln w="47625" cap="rnd">
            <a:solidFill>
              <a:schemeClr val="accent1"/>
            </a:solidFill>
            <a:headEnd type="triangle" w="med" len="med"/>
            <a:tailEnd type="none" w="lg" len="med"/>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id="{88BEC5D5-39A4-A24B-AD50-A5AA7DCEC00D}"/>
              </a:ext>
            </a:extLst>
          </p:cNvPr>
          <p:cNvCxnSpPr>
            <a:cxnSpLocks/>
          </p:cNvCxnSpPr>
          <p:nvPr/>
        </p:nvCxnSpPr>
        <p:spPr>
          <a:xfrm flipH="1">
            <a:off x="7923740" y="4385219"/>
            <a:ext cx="10438" cy="1603777"/>
          </a:xfrm>
          <a:prstGeom prst="line">
            <a:avLst/>
          </a:prstGeom>
          <a:ln w="47625" cap="rnd">
            <a:solidFill>
              <a:schemeClr val="accent1"/>
            </a:solidFill>
            <a:headEnd type="triangle" w="med" len="med"/>
            <a:tailEnd type="none" w="lg" len="med"/>
          </a:ln>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id="{05480EDF-AA21-E24C-903B-24F9FEB591B7}"/>
              </a:ext>
            </a:extLst>
          </p:cNvPr>
          <p:cNvCxnSpPr>
            <a:cxnSpLocks/>
          </p:cNvCxnSpPr>
          <p:nvPr/>
        </p:nvCxnSpPr>
        <p:spPr>
          <a:xfrm flipH="1">
            <a:off x="6794863" y="4273278"/>
            <a:ext cx="736330" cy="1530010"/>
          </a:xfrm>
          <a:prstGeom prst="line">
            <a:avLst/>
          </a:prstGeom>
          <a:ln w="47625" cap="rnd">
            <a:solidFill>
              <a:schemeClr val="accent1"/>
            </a:solidFill>
            <a:headEnd type="triangle" w="med" len="med"/>
            <a:tailEnd type="none" w="lg" len="med"/>
          </a:ln>
        </p:spPr>
        <p:style>
          <a:lnRef idx="1">
            <a:schemeClr val="accent1"/>
          </a:lnRef>
          <a:fillRef idx="0">
            <a:schemeClr val="accent1"/>
          </a:fillRef>
          <a:effectRef idx="0">
            <a:schemeClr val="accent1"/>
          </a:effectRef>
          <a:fontRef idx="minor">
            <a:schemeClr val="tx1"/>
          </a:fontRef>
        </p:style>
      </p:cxnSp>
      <p:cxnSp>
        <p:nvCxnSpPr>
          <p:cNvPr id="77" name="Straight Connector 76">
            <a:extLst>
              <a:ext uri="{FF2B5EF4-FFF2-40B4-BE49-F238E27FC236}">
                <a16:creationId xmlns:a16="http://schemas.microsoft.com/office/drawing/2014/main" id="{864D2C98-70D2-8C47-B1D2-188BFC5CBDA4}"/>
              </a:ext>
            </a:extLst>
          </p:cNvPr>
          <p:cNvCxnSpPr>
            <a:cxnSpLocks/>
          </p:cNvCxnSpPr>
          <p:nvPr/>
        </p:nvCxnSpPr>
        <p:spPr>
          <a:xfrm flipH="1">
            <a:off x="5883709" y="4012670"/>
            <a:ext cx="1322100" cy="1040714"/>
          </a:xfrm>
          <a:prstGeom prst="line">
            <a:avLst/>
          </a:prstGeom>
          <a:ln w="47625" cap="rnd">
            <a:solidFill>
              <a:schemeClr val="accent1"/>
            </a:solidFill>
            <a:headEnd type="triangle" w="med" len="med"/>
            <a:tailEnd type="none" w="lg" len="med"/>
          </a:ln>
        </p:spPr>
        <p:style>
          <a:lnRef idx="1">
            <a:schemeClr val="accent1"/>
          </a:lnRef>
          <a:fillRef idx="0">
            <a:schemeClr val="accent1"/>
          </a:fillRef>
          <a:effectRef idx="0">
            <a:schemeClr val="accent1"/>
          </a:effectRef>
          <a:fontRef idx="minor">
            <a:schemeClr val="tx1"/>
          </a:fontRef>
        </p:style>
      </p:cxnSp>
      <p:cxnSp>
        <p:nvCxnSpPr>
          <p:cNvPr id="85" name="Straight Connector 84">
            <a:extLst>
              <a:ext uri="{FF2B5EF4-FFF2-40B4-BE49-F238E27FC236}">
                <a16:creationId xmlns:a16="http://schemas.microsoft.com/office/drawing/2014/main" id="{FD3C563E-1F6F-BB43-A5C5-18C1C331E621}"/>
              </a:ext>
            </a:extLst>
          </p:cNvPr>
          <p:cNvCxnSpPr>
            <a:cxnSpLocks/>
          </p:cNvCxnSpPr>
          <p:nvPr/>
        </p:nvCxnSpPr>
        <p:spPr>
          <a:xfrm flipH="1" flipV="1">
            <a:off x="5392092" y="2854380"/>
            <a:ext cx="1690194" cy="374730"/>
          </a:xfrm>
          <a:prstGeom prst="line">
            <a:avLst/>
          </a:prstGeom>
          <a:ln w="47625" cap="rnd">
            <a:solidFill>
              <a:schemeClr val="accent1"/>
            </a:solidFill>
            <a:headEnd type="triangle" w="med" len="med"/>
            <a:tailEnd type="none" w="lg" len="med"/>
          </a:ln>
        </p:spPr>
        <p:style>
          <a:lnRef idx="1">
            <a:schemeClr val="accent1"/>
          </a:lnRef>
          <a:fillRef idx="0">
            <a:schemeClr val="accent1"/>
          </a:fillRef>
          <a:effectRef idx="0">
            <a:schemeClr val="accent1"/>
          </a:effectRef>
          <a:fontRef idx="minor">
            <a:schemeClr val="tx1"/>
          </a:fontRef>
        </p:style>
      </p:cxnSp>
      <p:cxnSp>
        <p:nvCxnSpPr>
          <p:cNvPr id="86" name="Straight Connector 85">
            <a:extLst>
              <a:ext uri="{FF2B5EF4-FFF2-40B4-BE49-F238E27FC236}">
                <a16:creationId xmlns:a16="http://schemas.microsoft.com/office/drawing/2014/main" id="{6F76C981-79A8-D147-AF19-5D345B3EA9CD}"/>
              </a:ext>
            </a:extLst>
          </p:cNvPr>
          <p:cNvCxnSpPr>
            <a:cxnSpLocks/>
          </p:cNvCxnSpPr>
          <p:nvPr/>
        </p:nvCxnSpPr>
        <p:spPr>
          <a:xfrm flipH="1" flipV="1">
            <a:off x="5903842" y="1819133"/>
            <a:ext cx="1348219" cy="1063826"/>
          </a:xfrm>
          <a:prstGeom prst="line">
            <a:avLst/>
          </a:prstGeom>
          <a:ln w="47625" cap="rnd">
            <a:solidFill>
              <a:schemeClr val="accent1"/>
            </a:solidFill>
            <a:headEnd type="triangle" w="med" len="med"/>
            <a:tailEnd type="none" w="lg" len="med"/>
          </a:ln>
        </p:spPr>
        <p:style>
          <a:lnRef idx="1">
            <a:schemeClr val="accent1"/>
          </a:lnRef>
          <a:fillRef idx="0">
            <a:schemeClr val="accent1"/>
          </a:fillRef>
          <a:effectRef idx="0">
            <a:schemeClr val="accent1"/>
          </a:effectRef>
          <a:fontRef idx="minor">
            <a:schemeClr val="tx1"/>
          </a:fontRef>
        </p:style>
      </p:cxnSp>
      <p:cxnSp>
        <p:nvCxnSpPr>
          <p:cNvPr id="87" name="Straight Connector 86">
            <a:extLst>
              <a:ext uri="{FF2B5EF4-FFF2-40B4-BE49-F238E27FC236}">
                <a16:creationId xmlns:a16="http://schemas.microsoft.com/office/drawing/2014/main" id="{4E8D1E6B-5C50-B241-A82D-A414B5C3D651}"/>
              </a:ext>
            </a:extLst>
          </p:cNvPr>
          <p:cNvCxnSpPr>
            <a:cxnSpLocks/>
          </p:cNvCxnSpPr>
          <p:nvPr/>
        </p:nvCxnSpPr>
        <p:spPr>
          <a:xfrm flipH="1" flipV="1">
            <a:off x="6803302" y="1113885"/>
            <a:ext cx="766402" cy="1553836"/>
          </a:xfrm>
          <a:prstGeom prst="line">
            <a:avLst/>
          </a:prstGeom>
          <a:ln w="47625" cap="rnd">
            <a:solidFill>
              <a:schemeClr val="accent1"/>
            </a:solidFill>
            <a:headEnd type="triangle" w="med" len="med"/>
            <a:tailEnd type="none" w="lg" len="med"/>
          </a:ln>
        </p:spPr>
        <p:style>
          <a:lnRef idx="1">
            <a:schemeClr val="accent1"/>
          </a:lnRef>
          <a:fillRef idx="0">
            <a:schemeClr val="accent1"/>
          </a:fillRef>
          <a:effectRef idx="0">
            <a:schemeClr val="accent1"/>
          </a:effectRef>
          <a:fontRef idx="minor">
            <a:schemeClr val="tx1"/>
          </a:fontRef>
        </p:style>
      </p:cxnSp>
      <p:cxnSp>
        <p:nvCxnSpPr>
          <p:cNvPr id="88" name="Straight Connector 87">
            <a:extLst>
              <a:ext uri="{FF2B5EF4-FFF2-40B4-BE49-F238E27FC236}">
                <a16:creationId xmlns:a16="http://schemas.microsoft.com/office/drawing/2014/main" id="{AAC2E592-C30B-0C47-8848-C1D7BAD9A456}"/>
              </a:ext>
            </a:extLst>
          </p:cNvPr>
          <p:cNvCxnSpPr>
            <a:cxnSpLocks/>
          </p:cNvCxnSpPr>
          <p:nvPr/>
        </p:nvCxnSpPr>
        <p:spPr>
          <a:xfrm flipH="1">
            <a:off x="5399304" y="3617079"/>
            <a:ext cx="1657348" cy="394661"/>
          </a:xfrm>
          <a:prstGeom prst="line">
            <a:avLst/>
          </a:prstGeom>
          <a:ln w="47625" cap="rnd">
            <a:solidFill>
              <a:schemeClr val="accent1"/>
            </a:solidFill>
            <a:headEnd type="triangle" w="med" len="med"/>
            <a:tailEnd type="none" w="lg" len="med"/>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10E1EBD3-EFBE-4B03-88EC-3EF2D3B2BDFB}"/>
              </a:ext>
            </a:extLst>
          </p:cNvPr>
          <p:cNvGrpSpPr/>
          <p:nvPr/>
        </p:nvGrpSpPr>
        <p:grpSpPr>
          <a:xfrm>
            <a:off x="7086467" y="2646488"/>
            <a:ext cx="1733171" cy="1681367"/>
            <a:chOff x="7086467" y="2646488"/>
            <a:chExt cx="1733171" cy="1681367"/>
          </a:xfrm>
        </p:grpSpPr>
        <p:grpSp>
          <p:nvGrpSpPr>
            <p:cNvPr id="4" name="Group 3">
              <a:extLst>
                <a:ext uri="{FF2B5EF4-FFF2-40B4-BE49-F238E27FC236}">
                  <a16:creationId xmlns:a16="http://schemas.microsoft.com/office/drawing/2014/main" id="{8110640F-C14A-4496-8F12-23F8BF2EA23E}"/>
                </a:ext>
              </a:extLst>
            </p:cNvPr>
            <p:cNvGrpSpPr/>
            <p:nvPr/>
          </p:nvGrpSpPr>
          <p:grpSpPr>
            <a:xfrm>
              <a:off x="7086467" y="2646488"/>
              <a:ext cx="1733171" cy="1681367"/>
              <a:chOff x="7086467" y="2646488"/>
              <a:chExt cx="1733171" cy="1681367"/>
            </a:xfrm>
          </p:grpSpPr>
          <p:sp>
            <p:nvSpPr>
              <p:cNvPr id="39" name="Oval 38">
                <a:extLst>
                  <a:ext uri="{FF2B5EF4-FFF2-40B4-BE49-F238E27FC236}">
                    <a16:creationId xmlns:a16="http://schemas.microsoft.com/office/drawing/2014/main" id="{E2684F51-6D50-BE4F-B751-1622CB6FF90E}"/>
                  </a:ext>
                </a:extLst>
              </p:cNvPr>
              <p:cNvSpPr/>
              <p:nvPr/>
            </p:nvSpPr>
            <p:spPr bwMode="auto">
              <a:xfrm>
                <a:off x="7086467" y="2646488"/>
                <a:ext cx="1681364" cy="1681367"/>
              </a:xfrm>
              <a:prstGeom prst="ellipse">
                <a:avLst/>
              </a:prstGeom>
              <a:solidFill>
                <a:schemeClr val="bg1"/>
              </a:solidFill>
              <a:ln w="60325">
                <a:solidFill>
                  <a:srgbClr val="F4F6F8"/>
                </a:solidFill>
                <a:headEnd type="none" w="med" len="med"/>
                <a:tailEnd type="none" w="med" len="med"/>
              </a:ln>
              <a:effectLst>
                <a:outerShdw blurRad="50800" dist="38100" dir="2700000" algn="tl"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150579" tIns="120463" rIns="150579" bIns="120463" numCol="1" spcCol="0" rtlCol="0" fromWordArt="0" anchor="ctr" anchorCtr="0" forceAA="0" compatLnSpc="1">
                <a:prstTxWarp prst="textNoShape">
                  <a:avLst/>
                </a:prstTxWarp>
                <a:noAutofit/>
              </a:bodyPr>
              <a:lstStyle/>
              <a:p>
                <a:pPr algn="ctr"/>
                <a:endParaRPr lang="en-US" dirty="0">
                  <a:solidFill>
                    <a:srgbClr val="F4F6F8"/>
                  </a:solidFill>
                </a:endParaRPr>
              </a:p>
            </p:txBody>
          </p:sp>
          <p:sp>
            <p:nvSpPr>
              <p:cNvPr id="3" name="TextBox 2">
                <a:extLst>
                  <a:ext uri="{FF2B5EF4-FFF2-40B4-BE49-F238E27FC236}">
                    <a16:creationId xmlns:a16="http://schemas.microsoft.com/office/drawing/2014/main" id="{AB122362-BDBB-46F5-A5DB-F8F7B0DAA492}"/>
                  </a:ext>
                </a:extLst>
              </p:cNvPr>
              <p:cNvSpPr txBox="1"/>
              <p:nvPr/>
            </p:nvSpPr>
            <p:spPr>
              <a:xfrm>
                <a:off x="7743620" y="3182232"/>
                <a:ext cx="1076018" cy="615553"/>
              </a:xfrm>
              <a:prstGeom prst="rect">
                <a:avLst/>
              </a:prstGeom>
              <a:noFill/>
            </p:spPr>
            <p:txBody>
              <a:bodyPr wrap="square" lIns="0" tIns="0" rIns="0" bIns="0" rtlCol="0">
                <a:spAutoFit/>
              </a:bodyPr>
              <a:lstStyle/>
              <a:p>
                <a:r>
                  <a:rPr lang="en-US" sz="2000" dirty="0">
                    <a:gradFill>
                      <a:gsLst>
                        <a:gs pos="2917">
                          <a:schemeClr val="tx1"/>
                        </a:gs>
                        <a:gs pos="30000">
                          <a:schemeClr val="tx1"/>
                        </a:gs>
                      </a:gsLst>
                      <a:lin ang="5400000" scaled="0"/>
                    </a:gradFill>
                  </a:rPr>
                  <a:t>OpenID Connect</a:t>
                </a:r>
              </a:p>
            </p:txBody>
          </p:sp>
        </p:grpSp>
        <p:pic>
          <p:nvPicPr>
            <p:cNvPr id="5" name="Picture 97" descr="openid-logo-wordmark">
              <a:extLst>
                <a:ext uri="{FF2B5EF4-FFF2-40B4-BE49-F238E27FC236}">
                  <a16:creationId xmlns:a16="http://schemas.microsoft.com/office/drawing/2014/main" id="{A75B4D84-CCA4-4C63-80AB-2C2BE8D82411}"/>
                </a:ext>
              </a:extLst>
            </p:cNvPr>
            <p:cNvPicPr>
              <a:picLocks noChangeAspect="1" noChangeArrowheads="1"/>
            </p:cNvPicPr>
            <p:nvPr/>
          </p:nvPicPr>
          <p:blipFill rotWithShape="1">
            <a:blip r:embed="rId20"/>
            <a:srcRect t="1" r="62095" b="3704"/>
            <a:stretch/>
          </p:blipFill>
          <p:spPr bwMode="auto">
            <a:xfrm>
              <a:off x="7144382" y="3200392"/>
              <a:ext cx="573374" cy="540214"/>
            </a:xfrm>
            <a:prstGeom prst="roundRect">
              <a:avLst>
                <a:gd name="adj" fmla="val 50000"/>
              </a:avLst>
            </a:prstGeom>
          </p:spPr>
        </p:pic>
      </p:grpSp>
    </p:spTree>
    <p:extLst>
      <p:ext uri="{BB962C8B-B14F-4D97-AF65-F5344CB8AC3E}">
        <p14:creationId xmlns:p14="http://schemas.microsoft.com/office/powerpoint/2010/main" val="1243546914"/>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D40038-628F-451A-B9DD-0E0D694A4703}"/>
              </a:ext>
            </a:extLst>
          </p:cNvPr>
          <p:cNvSpPr>
            <a:spLocks noGrp="1"/>
          </p:cNvSpPr>
          <p:nvPr>
            <p:ph type="title"/>
          </p:nvPr>
        </p:nvSpPr>
        <p:spPr/>
        <p:txBody>
          <a:bodyPr/>
          <a:lstStyle/>
          <a:p>
            <a:r>
              <a:rPr lang="en-US" dirty="0"/>
              <a:t>Applying Metadata Policies</a:t>
            </a:r>
          </a:p>
        </p:txBody>
      </p:sp>
      <p:sp>
        <p:nvSpPr>
          <p:cNvPr id="3" name="Content Placeholder 2">
            <a:extLst>
              <a:ext uri="{FF2B5EF4-FFF2-40B4-BE49-F238E27FC236}">
                <a16:creationId xmlns:a16="http://schemas.microsoft.com/office/drawing/2014/main" id="{96841DC4-DAD1-4537-B043-83A423E1BDED}"/>
              </a:ext>
            </a:extLst>
          </p:cNvPr>
          <p:cNvSpPr>
            <a:spLocks noGrp="1"/>
          </p:cNvSpPr>
          <p:nvPr>
            <p:ph idx="1"/>
          </p:nvPr>
        </p:nvSpPr>
        <p:spPr>
          <a:xfrm>
            <a:off x="-1" y="1201352"/>
            <a:ext cx="10972801" cy="4455296"/>
          </a:xfrm>
        </p:spPr>
        <p:txBody>
          <a:bodyPr/>
          <a:lstStyle/>
          <a:p>
            <a:pPr>
              <a:spcAft>
                <a:spcPts val="1200"/>
              </a:spcAft>
            </a:pPr>
            <a:r>
              <a:rPr lang="en-US" sz="2400" b="1" dirty="0"/>
              <a:t>Policies applied top-down from root to leaves of trust chain</a:t>
            </a:r>
          </a:p>
          <a:p>
            <a:pPr>
              <a:spcAft>
                <a:spcPts val="1200"/>
              </a:spcAft>
            </a:pPr>
            <a:r>
              <a:rPr lang="en-US" sz="2400" b="1" dirty="0"/>
              <a:t>Policies higher in the chain override those lower in the chain</a:t>
            </a:r>
          </a:p>
          <a:p>
            <a:pPr>
              <a:spcAft>
                <a:spcPts val="1200"/>
              </a:spcAft>
            </a:pPr>
            <a:r>
              <a:rPr lang="en-US" sz="2400" b="1" dirty="0"/>
              <a:t>For instance, a Federation Operator might specify that only a particular set of signing algorithms may be used</a:t>
            </a:r>
          </a:p>
          <a:p>
            <a:pPr marL="630238" lvl="1" indent="-287338">
              <a:spcAft>
                <a:spcPts val="1200"/>
              </a:spcAft>
              <a:buClr>
                <a:srgbClr val="5438DC"/>
              </a:buClr>
              <a:buFont typeface="Arial" panose="020B0604020202020204" pitchFamily="34" charset="0"/>
              <a:buChar char="•"/>
            </a:pPr>
            <a:r>
              <a:rPr lang="en-US" sz="2400" dirty="0"/>
              <a:t>Policies are applied to all entities in the federation</a:t>
            </a:r>
          </a:p>
        </p:txBody>
      </p:sp>
    </p:spTree>
    <p:extLst>
      <p:ext uri="{BB962C8B-B14F-4D97-AF65-F5344CB8AC3E}">
        <p14:creationId xmlns:p14="http://schemas.microsoft.com/office/powerpoint/2010/main" val="2215297326"/>
      </p:ext>
    </p:extLst>
  </p:cSld>
  <p:clrMapOvr>
    <a:masterClrMapping/>
  </p:clrMapOvr>
  <p:transition spd="slow">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reeform 27">
            <a:extLst>
              <a:ext uri="{FF2B5EF4-FFF2-40B4-BE49-F238E27FC236}">
                <a16:creationId xmlns:a16="http://schemas.microsoft.com/office/drawing/2014/main" id="{20CF5898-122C-B944-8F6E-47BA9AA5847F}"/>
              </a:ext>
            </a:extLst>
          </p:cNvPr>
          <p:cNvSpPr/>
          <p:nvPr/>
        </p:nvSpPr>
        <p:spPr>
          <a:xfrm>
            <a:off x="7390100" y="2973859"/>
            <a:ext cx="4071471" cy="3381632"/>
          </a:xfrm>
          <a:custGeom>
            <a:avLst/>
            <a:gdLst>
              <a:gd name="connsiteX0" fmla="*/ 0 w 3048000"/>
              <a:gd name="connsiteY0" fmla="*/ 0 h 6858000"/>
              <a:gd name="connsiteX1" fmla="*/ 3048000 w 3048000"/>
              <a:gd name="connsiteY1" fmla="*/ 0 h 6858000"/>
              <a:gd name="connsiteX2" fmla="*/ 3048000 w 3048000"/>
              <a:gd name="connsiteY2" fmla="*/ 6858000 h 6858000"/>
              <a:gd name="connsiteX3" fmla="*/ 0 w 3048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048000" h="6858000">
                <a:moveTo>
                  <a:pt x="0" y="0"/>
                </a:moveTo>
                <a:lnTo>
                  <a:pt x="3048000" y="0"/>
                </a:lnTo>
                <a:lnTo>
                  <a:pt x="3048000" y="6858000"/>
                </a:lnTo>
                <a:lnTo>
                  <a:pt x="0" y="6858000"/>
                </a:lnTo>
                <a:close/>
              </a:path>
            </a:pathLst>
          </a:custGeom>
          <a:gradFill flip="none" rotWithShape="1">
            <a:gsLst>
              <a:gs pos="48000">
                <a:srgbClr val="F6F8FD">
                  <a:alpha val="63000"/>
                </a:srgbClr>
              </a:gs>
              <a:gs pos="77000">
                <a:schemeClr val="bg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9" name="Freeform 27">
            <a:extLst>
              <a:ext uri="{FF2B5EF4-FFF2-40B4-BE49-F238E27FC236}">
                <a16:creationId xmlns:a16="http://schemas.microsoft.com/office/drawing/2014/main" id="{C4DABCC8-530E-6145-8DB9-984B1F8412FF}"/>
              </a:ext>
            </a:extLst>
          </p:cNvPr>
          <p:cNvSpPr/>
          <p:nvPr/>
        </p:nvSpPr>
        <p:spPr>
          <a:xfrm>
            <a:off x="939873" y="2973859"/>
            <a:ext cx="4071471" cy="3381632"/>
          </a:xfrm>
          <a:custGeom>
            <a:avLst/>
            <a:gdLst>
              <a:gd name="connsiteX0" fmla="*/ 0 w 3048000"/>
              <a:gd name="connsiteY0" fmla="*/ 0 h 6858000"/>
              <a:gd name="connsiteX1" fmla="*/ 3048000 w 3048000"/>
              <a:gd name="connsiteY1" fmla="*/ 0 h 6858000"/>
              <a:gd name="connsiteX2" fmla="*/ 3048000 w 3048000"/>
              <a:gd name="connsiteY2" fmla="*/ 6858000 h 6858000"/>
              <a:gd name="connsiteX3" fmla="*/ 0 w 3048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048000" h="6858000">
                <a:moveTo>
                  <a:pt x="0" y="0"/>
                </a:moveTo>
                <a:lnTo>
                  <a:pt x="3048000" y="0"/>
                </a:lnTo>
                <a:lnTo>
                  <a:pt x="3048000" y="6858000"/>
                </a:lnTo>
                <a:lnTo>
                  <a:pt x="0" y="6858000"/>
                </a:lnTo>
                <a:close/>
              </a:path>
            </a:pathLst>
          </a:custGeom>
          <a:gradFill flip="none" rotWithShape="1">
            <a:gsLst>
              <a:gs pos="48000">
                <a:srgbClr val="F6F8FD">
                  <a:alpha val="63000"/>
                </a:srgbClr>
              </a:gs>
              <a:gs pos="77000">
                <a:schemeClr val="bg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10" name="Oval 9">
            <a:extLst>
              <a:ext uri="{FF2B5EF4-FFF2-40B4-BE49-F238E27FC236}">
                <a16:creationId xmlns:a16="http://schemas.microsoft.com/office/drawing/2014/main" id="{4AA30208-9EAE-194A-9610-AD05533C9B5C}"/>
              </a:ext>
            </a:extLst>
          </p:cNvPr>
          <p:cNvSpPr/>
          <p:nvPr/>
        </p:nvSpPr>
        <p:spPr bwMode="auto">
          <a:xfrm>
            <a:off x="5464383" y="1350545"/>
            <a:ext cx="1263234" cy="1263235"/>
          </a:xfrm>
          <a:prstGeom prst="ellipse">
            <a:avLst/>
          </a:prstGeom>
          <a:solidFill>
            <a:schemeClr val="bg1"/>
          </a:solidFill>
          <a:ln w="60325">
            <a:solidFill>
              <a:srgbClr val="F4F6F8"/>
            </a:solidFill>
            <a:headEnd type="none" w="med" len="med"/>
            <a:tailEnd type="none" w="med" len="med"/>
          </a:ln>
          <a:effectLst>
            <a:outerShdw blurRad="50800" dist="38100" dir="2700000" algn="tl"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150579" tIns="120463" rIns="150579" bIns="120463" numCol="1" spcCol="0" rtlCol="0" fromWordArt="0" anchor="ctr" anchorCtr="0" forceAA="0" compatLnSpc="1">
            <a:prstTxWarp prst="textNoShape">
              <a:avLst/>
            </a:prstTxWarp>
            <a:noAutofit/>
          </a:bodyPr>
          <a:lstStyle/>
          <a:p>
            <a:pPr algn="ctr"/>
            <a:endParaRPr lang="en-US" dirty="0">
              <a:solidFill>
                <a:srgbClr val="F4F6F8"/>
              </a:solidFill>
            </a:endParaRPr>
          </a:p>
        </p:txBody>
      </p:sp>
      <p:pic>
        <p:nvPicPr>
          <p:cNvPr id="12" name="Picture 9">
            <a:extLst>
              <a:ext uri="{FF2B5EF4-FFF2-40B4-BE49-F238E27FC236}">
                <a16:creationId xmlns:a16="http://schemas.microsoft.com/office/drawing/2014/main" id="{57AF0341-F140-6241-B700-591D73B22BA6}"/>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1400465" y="1600286"/>
            <a:ext cx="3150287" cy="811109"/>
          </a:xfrm>
          <a:prstGeom prst="rect">
            <a:avLst/>
          </a:prstGeom>
        </p:spPr>
      </p:pic>
      <p:sp>
        <p:nvSpPr>
          <p:cNvPr id="16" name="Title 1">
            <a:extLst>
              <a:ext uri="{FF2B5EF4-FFF2-40B4-BE49-F238E27FC236}">
                <a16:creationId xmlns:a16="http://schemas.microsoft.com/office/drawing/2014/main" id="{BF5BCB4A-C8FF-E94E-9777-24C2642E00DE}"/>
              </a:ext>
            </a:extLst>
          </p:cNvPr>
          <p:cNvSpPr>
            <a:spLocks noGrp="1"/>
          </p:cNvSpPr>
          <p:nvPr>
            <p:ph type="title"/>
          </p:nvPr>
        </p:nvSpPr>
        <p:spPr>
          <a:xfrm>
            <a:off x="5296508" y="1375259"/>
            <a:ext cx="1681364" cy="1151467"/>
          </a:xfrm>
        </p:spPr>
        <p:txBody>
          <a:bodyPr lIns="0" tIns="0" rIns="0" bIns="0"/>
          <a:lstStyle/>
          <a:p>
            <a:pPr marL="0" algn="ctr"/>
            <a:r>
              <a:rPr lang="en-US" sz="4400" dirty="0">
                <a:solidFill>
                  <a:schemeClr val="bg1">
                    <a:lumMod val="50000"/>
                  </a:schemeClr>
                </a:solidFill>
              </a:rPr>
              <a:t>vs.</a:t>
            </a:r>
          </a:p>
        </p:txBody>
      </p:sp>
      <p:cxnSp>
        <p:nvCxnSpPr>
          <p:cNvPr id="17" name="Straight Connector 16">
            <a:extLst>
              <a:ext uri="{FF2B5EF4-FFF2-40B4-BE49-F238E27FC236}">
                <a16:creationId xmlns:a16="http://schemas.microsoft.com/office/drawing/2014/main" id="{7AD49A13-198F-D54F-96E0-900928E0DC29}"/>
              </a:ext>
            </a:extLst>
          </p:cNvPr>
          <p:cNvCxnSpPr/>
          <p:nvPr/>
        </p:nvCxnSpPr>
        <p:spPr>
          <a:xfrm>
            <a:off x="847000" y="2973859"/>
            <a:ext cx="4253719" cy="0"/>
          </a:xfrm>
          <a:prstGeom prst="line">
            <a:avLst/>
          </a:prstGeom>
          <a:ln w="15875" cap="rnd" cmpd="sng">
            <a:solidFill>
              <a:schemeClr val="tx1">
                <a:lumMod val="40000"/>
                <a:lumOff val="60000"/>
              </a:schemeClr>
            </a:solidFill>
            <a:round/>
            <a:headEnd type="oval" w="sm" len="sm"/>
            <a:tailEnd type="oval" w="sm" len="sm"/>
          </a:ln>
          <a:effectLst/>
        </p:spPr>
        <p:style>
          <a:lnRef idx="2">
            <a:schemeClr val="accent1"/>
          </a:lnRef>
          <a:fillRef idx="0">
            <a:schemeClr val="accent1"/>
          </a:fillRef>
          <a:effectRef idx="1">
            <a:schemeClr val="accent1"/>
          </a:effectRef>
          <a:fontRef idx="minor">
            <a:schemeClr val="tx1"/>
          </a:fontRef>
        </p:style>
      </p:cxnSp>
      <p:cxnSp>
        <p:nvCxnSpPr>
          <p:cNvPr id="18" name="Straight Connector 17">
            <a:extLst>
              <a:ext uri="{FF2B5EF4-FFF2-40B4-BE49-F238E27FC236}">
                <a16:creationId xmlns:a16="http://schemas.microsoft.com/office/drawing/2014/main" id="{C21941FD-832E-7C48-A0F4-D15EF9E0B9D9}"/>
              </a:ext>
            </a:extLst>
          </p:cNvPr>
          <p:cNvCxnSpPr/>
          <p:nvPr/>
        </p:nvCxnSpPr>
        <p:spPr>
          <a:xfrm>
            <a:off x="7280752" y="2973859"/>
            <a:ext cx="4253719" cy="0"/>
          </a:xfrm>
          <a:prstGeom prst="line">
            <a:avLst/>
          </a:prstGeom>
          <a:ln w="15875" cap="rnd" cmpd="sng">
            <a:solidFill>
              <a:schemeClr val="tx1">
                <a:lumMod val="40000"/>
                <a:lumOff val="60000"/>
              </a:schemeClr>
            </a:solidFill>
            <a:round/>
            <a:headEnd type="oval" w="sm" len="sm"/>
            <a:tailEnd type="oval" w="sm" len="sm"/>
          </a:ln>
          <a:effectLst/>
        </p:spPr>
        <p:style>
          <a:lnRef idx="2">
            <a:schemeClr val="accent1"/>
          </a:lnRef>
          <a:fillRef idx="0">
            <a:schemeClr val="accent1"/>
          </a:fillRef>
          <a:effectRef idx="1">
            <a:schemeClr val="accent1"/>
          </a:effectRef>
          <a:fontRef idx="minor">
            <a:schemeClr val="tx1"/>
          </a:fontRef>
        </p:style>
      </p:cxnSp>
      <p:sp>
        <p:nvSpPr>
          <p:cNvPr id="11" name="Content Placeholder 3">
            <a:extLst>
              <a:ext uri="{FF2B5EF4-FFF2-40B4-BE49-F238E27FC236}">
                <a16:creationId xmlns:a16="http://schemas.microsoft.com/office/drawing/2014/main" id="{A2949C17-977A-664C-B4DE-0B9414424B1A}"/>
              </a:ext>
            </a:extLst>
          </p:cNvPr>
          <p:cNvSpPr txBox="1">
            <a:spLocks/>
          </p:cNvSpPr>
          <p:nvPr/>
        </p:nvSpPr>
        <p:spPr bwMode="auto">
          <a:xfrm>
            <a:off x="7390100" y="3278946"/>
            <a:ext cx="4071471" cy="1649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marL="347125" algn="l" defTabSz="607469" rtl="0" eaLnBrk="1" fontAlgn="base" hangingPunct="1">
              <a:spcBef>
                <a:spcPct val="20000"/>
              </a:spcBef>
              <a:spcAft>
                <a:spcPct val="0"/>
              </a:spcAft>
              <a:buFont typeface="Wingdings" pitchFamily="2" charset="2"/>
              <a:tabLst>
                <a:tab pos="1062540" algn="l"/>
              </a:tabLst>
              <a:defRPr sz="2667" kern="1200" baseline="0">
                <a:solidFill>
                  <a:srgbClr val="00163F"/>
                </a:solidFill>
                <a:latin typeface="Arial" panose="020B0604020202020204" pitchFamily="34" charset="0"/>
                <a:ea typeface="ＭＳ Ｐゴシック" charset="0"/>
                <a:cs typeface="Helvetica Neue Light"/>
              </a:defRPr>
            </a:lvl1pPr>
            <a:lvl2pPr marL="1024441" algn="l" defTabSz="607469" rtl="0" eaLnBrk="1" fontAlgn="base" hangingPunct="1">
              <a:spcBef>
                <a:spcPct val="20000"/>
              </a:spcBef>
              <a:spcAft>
                <a:spcPct val="0"/>
              </a:spcAft>
              <a:buFont typeface="Arial" panose="020B0604020202020204" pitchFamily="34" charset="0"/>
              <a:defRPr kern="1200" baseline="0">
                <a:solidFill>
                  <a:srgbClr val="00163F"/>
                </a:solidFill>
                <a:latin typeface="Arial" panose="020B0604020202020204" pitchFamily="34" charset="0"/>
                <a:ea typeface="ＭＳ Ｐゴシック" charset="0"/>
                <a:cs typeface="Helvetica Neue Light"/>
              </a:defRPr>
            </a:lvl2pPr>
            <a:lvl3pPr marL="1494329" algn="l" defTabSz="607469" rtl="0" eaLnBrk="1" fontAlgn="base" hangingPunct="1">
              <a:spcBef>
                <a:spcPct val="20000"/>
              </a:spcBef>
              <a:spcAft>
                <a:spcPct val="0"/>
              </a:spcAft>
              <a:buSzPct val="100000"/>
              <a:buFont typeface="Lucida Grande" panose="020B0600040502020204" pitchFamily="34" charset="0"/>
              <a:defRPr sz="2133" kern="1200" baseline="0">
                <a:solidFill>
                  <a:srgbClr val="00163F"/>
                </a:solidFill>
                <a:latin typeface="Arial" panose="020B0604020202020204" pitchFamily="34" charset="0"/>
                <a:ea typeface="ＭＳ Ｐゴシック" charset="0"/>
                <a:cs typeface="Helvetica Neue Light"/>
              </a:defRPr>
            </a:lvl3pPr>
            <a:lvl4pPr marL="1826638" algn="l" defTabSz="607469" rtl="0" eaLnBrk="1" fontAlgn="base" hangingPunct="1">
              <a:spcBef>
                <a:spcPct val="20000"/>
              </a:spcBef>
              <a:spcAft>
                <a:spcPct val="0"/>
              </a:spcAft>
              <a:buFont typeface="Lucida Grande" panose="020B0600040502020204" pitchFamily="34" charset="0"/>
              <a:defRPr sz="1867" kern="1200" baseline="0">
                <a:solidFill>
                  <a:srgbClr val="00163F"/>
                </a:solidFill>
                <a:latin typeface="Arial" panose="020B0604020202020204" pitchFamily="34" charset="0"/>
                <a:ea typeface="ＭＳ Ｐゴシック" charset="0"/>
                <a:cs typeface="Helvetica Neue Light"/>
              </a:defRPr>
            </a:lvl4pPr>
            <a:lvl5pPr marL="2436223" algn="l" defTabSz="607469" rtl="0" eaLnBrk="1" fontAlgn="base" hangingPunct="1">
              <a:spcBef>
                <a:spcPct val="20000"/>
              </a:spcBef>
              <a:spcAft>
                <a:spcPct val="0"/>
              </a:spcAft>
              <a:buFont typeface="Arial" panose="020B0604020202020204" pitchFamily="34" charset="0"/>
              <a:defRPr sz="1867" kern="1200" baseline="0">
                <a:solidFill>
                  <a:srgbClr val="00163F"/>
                </a:solidFill>
                <a:latin typeface="Arial" panose="020B0604020202020204" pitchFamily="34" charset="0"/>
                <a:ea typeface="ＭＳ Ｐゴシック" charset="0"/>
                <a:cs typeface="Helvetica Neue Light"/>
              </a:defRPr>
            </a:lvl5pPr>
            <a:lvl6pPr marL="3352548" indent="-304776" algn="l" defTabSz="609555" rtl="0" eaLnBrk="1" latinLnBrk="0" hangingPunct="1">
              <a:spcBef>
                <a:spcPct val="20000"/>
              </a:spcBef>
              <a:buFont typeface="Arial"/>
              <a:buChar char="•"/>
              <a:defRPr sz="2667" kern="1200">
                <a:solidFill>
                  <a:schemeClr val="tx1"/>
                </a:solidFill>
                <a:latin typeface="+mn-lt"/>
                <a:ea typeface="+mn-ea"/>
                <a:cs typeface="+mn-cs"/>
              </a:defRPr>
            </a:lvl6pPr>
            <a:lvl7pPr marL="3962104" indent="-304776" algn="l" defTabSz="609555" rtl="0" eaLnBrk="1" latinLnBrk="0" hangingPunct="1">
              <a:spcBef>
                <a:spcPct val="20000"/>
              </a:spcBef>
              <a:buFont typeface="Arial"/>
              <a:buChar char="•"/>
              <a:defRPr sz="2667" kern="1200">
                <a:solidFill>
                  <a:schemeClr val="tx1"/>
                </a:solidFill>
                <a:latin typeface="+mn-lt"/>
                <a:ea typeface="+mn-ea"/>
                <a:cs typeface="+mn-cs"/>
              </a:defRPr>
            </a:lvl7pPr>
            <a:lvl8pPr marL="4571658" indent="-304776" algn="l" defTabSz="609555" rtl="0" eaLnBrk="1" latinLnBrk="0" hangingPunct="1">
              <a:spcBef>
                <a:spcPct val="20000"/>
              </a:spcBef>
              <a:buFont typeface="Arial"/>
              <a:buChar char="•"/>
              <a:defRPr sz="2667" kern="1200">
                <a:solidFill>
                  <a:schemeClr val="tx1"/>
                </a:solidFill>
                <a:latin typeface="+mn-lt"/>
                <a:ea typeface="+mn-ea"/>
                <a:cs typeface="+mn-cs"/>
              </a:defRPr>
            </a:lvl8pPr>
            <a:lvl9pPr marL="5181212" indent="-304776" algn="l" defTabSz="609555" rtl="0" eaLnBrk="1" latinLnBrk="0" hangingPunct="1">
              <a:spcBef>
                <a:spcPct val="20000"/>
              </a:spcBef>
              <a:buFont typeface="Arial"/>
              <a:buChar char="•"/>
              <a:defRPr sz="2667" kern="1200">
                <a:solidFill>
                  <a:schemeClr val="tx1"/>
                </a:solidFill>
                <a:latin typeface="+mn-lt"/>
                <a:ea typeface="+mn-ea"/>
                <a:cs typeface="+mn-cs"/>
              </a:defRPr>
            </a:lvl9pPr>
          </a:lstStyle>
          <a:p>
            <a:pPr marL="0" algn="ctr"/>
            <a:r>
              <a:rPr lang="en-US" sz="2400" dirty="0"/>
              <a:t>There is no drawback to belonging to multiple federations.</a:t>
            </a:r>
          </a:p>
        </p:txBody>
      </p:sp>
      <p:sp>
        <p:nvSpPr>
          <p:cNvPr id="19" name="Content Placeholder 2">
            <a:extLst>
              <a:ext uri="{FF2B5EF4-FFF2-40B4-BE49-F238E27FC236}">
                <a16:creationId xmlns:a16="http://schemas.microsoft.com/office/drawing/2014/main" id="{3974A5CD-DFEB-C140-8783-2DCDB27129DC}"/>
              </a:ext>
            </a:extLst>
          </p:cNvPr>
          <p:cNvSpPr txBox="1">
            <a:spLocks/>
          </p:cNvSpPr>
          <p:nvPr/>
        </p:nvSpPr>
        <p:spPr bwMode="auto">
          <a:xfrm>
            <a:off x="1242950" y="3278946"/>
            <a:ext cx="3465316" cy="2979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t" anchorCtr="0" compatLnSpc="1">
            <a:prstTxWarp prst="textNoShape">
              <a:avLst/>
            </a:prstTxWarp>
            <a:normAutofit/>
          </a:bodyPr>
          <a:lstStyle>
            <a:lvl1pPr marL="347125" algn="l" defTabSz="607469" rtl="0" eaLnBrk="1" fontAlgn="base" hangingPunct="1">
              <a:spcBef>
                <a:spcPct val="20000"/>
              </a:spcBef>
              <a:spcAft>
                <a:spcPct val="0"/>
              </a:spcAft>
              <a:buFont typeface="Wingdings" pitchFamily="2" charset="2"/>
              <a:tabLst>
                <a:tab pos="1062540" algn="l"/>
              </a:tabLst>
              <a:defRPr sz="2667" kern="1200" baseline="0">
                <a:solidFill>
                  <a:srgbClr val="000000"/>
                </a:solidFill>
                <a:latin typeface="Arial" panose="020B0604020202020204" pitchFamily="34" charset="0"/>
                <a:ea typeface="ＭＳ Ｐゴシック" charset="0"/>
                <a:cs typeface="Helvetica Neue Light"/>
              </a:defRPr>
            </a:lvl1pPr>
            <a:lvl2pPr marL="1024441" algn="l" defTabSz="607469" rtl="0" eaLnBrk="1" fontAlgn="base" hangingPunct="1">
              <a:spcBef>
                <a:spcPct val="20000"/>
              </a:spcBef>
              <a:spcAft>
                <a:spcPct val="0"/>
              </a:spcAft>
              <a:buFont typeface="Arial" panose="020B0604020202020204" pitchFamily="34" charset="0"/>
              <a:defRPr kern="1200" baseline="0">
                <a:solidFill>
                  <a:srgbClr val="000000"/>
                </a:solidFill>
                <a:latin typeface="Arial" panose="020B0604020202020204" pitchFamily="34" charset="0"/>
                <a:ea typeface="ＭＳ Ｐゴシック" charset="0"/>
                <a:cs typeface="Helvetica Neue Light"/>
              </a:defRPr>
            </a:lvl2pPr>
            <a:lvl3pPr marL="1494329" algn="l" defTabSz="607469" rtl="0" eaLnBrk="1" fontAlgn="base" hangingPunct="1">
              <a:spcBef>
                <a:spcPct val="20000"/>
              </a:spcBef>
              <a:spcAft>
                <a:spcPct val="0"/>
              </a:spcAft>
              <a:buSzPct val="100000"/>
              <a:buFont typeface="Lucida Grande" panose="020B0600040502020204" pitchFamily="34" charset="0"/>
              <a:defRPr sz="2133" kern="1200" baseline="0">
                <a:solidFill>
                  <a:srgbClr val="000000"/>
                </a:solidFill>
                <a:latin typeface="Arial" panose="020B0604020202020204" pitchFamily="34" charset="0"/>
                <a:ea typeface="ＭＳ Ｐゴシック" charset="0"/>
                <a:cs typeface="Helvetica Neue Light"/>
              </a:defRPr>
            </a:lvl3pPr>
            <a:lvl4pPr marL="1826638" algn="l" defTabSz="607469" rtl="0" eaLnBrk="1" fontAlgn="base" hangingPunct="1">
              <a:spcBef>
                <a:spcPct val="20000"/>
              </a:spcBef>
              <a:spcAft>
                <a:spcPct val="0"/>
              </a:spcAft>
              <a:buFont typeface="Lucida Grande" panose="020B0600040502020204" pitchFamily="34" charset="0"/>
              <a:defRPr sz="1867" kern="1200" baseline="0">
                <a:solidFill>
                  <a:srgbClr val="000000"/>
                </a:solidFill>
                <a:latin typeface="Arial" panose="020B0604020202020204" pitchFamily="34" charset="0"/>
                <a:ea typeface="ＭＳ Ｐゴシック" charset="0"/>
                <a:cs typeface="Helvetica Neue Light"/>
              </a:defRPr>
            </a:lvl4pPr>
            <a:lvl5pPr marL="2436223" algn="l" defTabSz="607469" rtl="0" eaLnBrk="1" fontAlgn="base" hangingPunct="1">
              <a:spcBef>
                <a:spcPct val="20000"/>
              </a:spcBef>
              <a:spcAft>
                <a:spcPct val="0"/>
              </a:spcAft>
              <a:buFont typeface="Arial" panose="020B0604020202020204" pitchFamily="34" charset="0"/>
              <a:defRPr sz="1867" kern="1200" baseline="0">
                <a:solidFill>
                  <a:srgbClr val="000000"/>
                </a:solidFill>
                <a:latin typeface="Arial" panose="020B0604020202020204" pitchFamily="34" charset="0"/>
                <a:ea typeface="ＭＳ Ｐゴシック" charset="0"/>
                <a:cs typeface="Helvetica Neue Light"/>
              </a:defRPr>
            </a:lvl5pPr>
            <a:lvl6pPr marL="3352548" indent="-304776" algn="l" defTabSz="609555" rtl="0" eaLnBrk="1" latinLnBrk="0" hangingPunct="1">
              <a:spcBef>
                <a:spcPct val="20000"/>
              </a:spcBef>
              <a:buFont typeface="Arial"/>
              <a:buChar char="•"/>
              <a:defRPr sz="2667" kern="1200">
                <a:solidFill>
                  <a:schemeClr val="tx1"/>
                </a:solidFill>
                <a:latin typeface="+mn-lt"/>
                <a:ea typeface="+mn-ea"/>
                <a:cs typeface="+mn-cs"/>
              </a:defRPr>
            </a:lvl6pPr>
            <a:lvl7pPr marL="3962104" indent="-304776" algn="l" defTabSz="609555" rtl="0" eaLnBrk="1" latinLnBrk="0" hangingPunct="1">
              <a:spcBef>
                <a:spcPct val="20000"/>
              </a:spcBef>
              <a:buFont typeface="Arial"/>
              <a:buChar char="•"/>
              <a:defRPr sz="2667" kern="1200">
                <a:solidFill>
                  <a:schemeClr val="tx1"/>
                </a:solidFill>
                <a:latin typeface="+mn-lt"/>
                <a:ea typeface="+mn-ea"/>
                <a:cs typeface="+mn-cs"/>
              </a:defRPr>
            </a:lvl7pPr>
            <a:lvl8pPr marL="4571658" indent="-304776" algn="l" defTabSz="609555" rtl="0" eaLnBrk="1" latinLnBrk="0" hangingPunct="1">
              <a:spcBef>
                <a:spcPct val="20000"/>
              </a:spcBef>
              <a:buFont typeface="Arial"/>
              <a:buChar char="•"/>
              <a:defRPr sz="2667" kern="1200">
                <a:solidFill>
                  <a:schemeClr val="tx1"/>
                </a:solidFill>
                <a:latin typeface="+mn-lt"/>
                <a:ea typeface="+mn-ea"/>
                <a:cs typeface="+mn-cs"/>
              </a:defRPr>
            </a:lvl8pPr>
            <a:lvl9pPr marL="5181212" indent="-304776" algn="l" defTabSz="609555" rtl="0" eaLnBrk="1" latinLnBrk="0" hangingPunct="1">
              <a:spcBef>
                <a:spcPct val="20000"/>
              </a:spcBef>
              <a:buFont typeface="Arial"/>
              <a:buChar char="•"/>
              <a:defRPr sz="2667" kern="1200">
                <a:solidFill>
                  <a:schemeClr val="tx1"/>
                </a:solidFill>
                <a:latin typeface="+mn-lt"/>
                <a:ea typeface="+mn-ea"/>
                <a:cs typeface="+mn-cs"/>
              </a:defRPr>
            </a:lvl9pPr>
          </a:lstStyle>
          <a:p>
            <a:pPr marL="0" algn="ctr"/>
            <a:r>
              <a:rPr lang="en-US" sz="2400" dirty="0"/>
              <a:t>It is rare that an entity belongs to more then one federation. Given eduGAIN, it is actually recommended that an entity only belong to one.</a:t>
            </a:r>
          </a:p>
        </p:txBody>
      </p:sp>
      <p:grpSp>
        <p:nvGrpSpPr>
          <p:cNvPr id="3" name="Group 2">
            <a:extLst>
              <a:ext uri="{FF2B5EF4-FFF2-40B4-BE49-F238E27FC236}">
                <a16:creationId xmlns:a16="http://schemas.microsoft.com/office/drawing/2014/main" id="{AD63D95D-3E83-451F-9463-6581E936E7E2}"/>
              </a:ext>
            </a:extLst>
          </p:cNvPr>
          <p:cNvGrpSpPr/>
          <p:nvPr/>
        </p:nvGrpSpPr>
        <p:grpSpPr>
          <a:xfrm>
            <a:off x="7486289" y="1014106"/>
            <a:ext cx="4213922" cy="1765172"/>
            <a:chOff x="7486289" y="1014106"/>
            <a:chExt cx="4213922" cy="1765172"/>
          </a:xfrm>
        </p:grpSpPr>
        <p:pic>
          <p:nvPicPr>
            <p:cNvPr id="14" name="Picture 2" descr="Big OpenID Logo with Text">
              <a:extLst>
                <a:ext uri="{FF2B5EF4-FFF2-40B4-BE49-F238E27FC236}">
                  <a16:creationId xmlns:a16="http://schemas.microsoft.com/office/drawing/2014/main" id="{A3A5A64A-DAAC-0541-8F5C-4028C31F7BE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86289" y="1014106"/>
              <a:ext cx="3888925" cy="1555571"/>
            </a:xfrm>
            <a:prstGeom prst="rect">
              <a:avLst/>
            </a:prstGeom>
            <a:noFill/>
            <a:extLst>
              <a:ext uri="{909E8E84-426E-40DD-AFC4-6F175D3DCCD1}">
                <a14:hiddenFill xmlns:a14="http://schemas.microsoft.com/office/drawing/2010/main">
                  <a:solidFill>
                    <a:srgbClr val="FFFFFF"/>
                  </a:solidFill>
                </a14:hiddenFill>
              </a:ext>
            </a:extLst>
          </p:spPr>
        </p:pic>
        <p:sp>
          <p:nvSpPr>
            <p:cNvPr id="2" name="Content Placeholder 3">
              <a:extLst>
                <a:ext uri="{FF2B5EF4-FFF2-40B4-BE49-F238E27FC236}">
                  <a16:creationId xmlns:a16="http://schemas.microsoft.com/office/drawing/2014/main" id="{B8A1FBAD-8AEC-49C8-9061-43AE5AEDABF1}"/>
                </a:ext>
              </a:extLst>
            </p:cNvPr>
            <p:cNvSpPr txBox="1">
              <a:spLocks/>
            </p:cNvSpPr>
            <p:nvPr/>
          </p:nvSpPr>
          <p:spPr bwMode="auto">
            <a:xfrm>
              <a:off x="8914224" y="2043511"/>
              <a:ext cx="2785987" cy="735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6" tIns="45718" rIns="91436" bIns="45718" numCol="1" anchor="t" anchorCtr="0" compatLnSpc="1">
              <a:prstTxWarp prst="textNoShape">
                <a:avLst/>
              </a:prstTxWarp>
            </a:bodyPr>
            <a:lstStyle>
              <a:lvl1pPr marL="347125" algn="l" defTabSz="607469" rtl="0" eaLnBrk="1" fontAlgn="base" hangingPunct="1">
                <a:spcBef>
                  <a:spcPct val="20000"/>
                </a:spcBef>
                <a:spcAft>
                  <a:spcPct val="0"/>
                </a:spcAft>
                <a:buFont typeface="Wingdings" pitchFamily="2" charset="2"/>
                <a:tabLst>
                  <a:tab pos="1062540" algn="l"/>
                </a:tabLst>
                <a:defRPr sz="2667" kern="1200" baseline="0">
                  <a:solidFill>
                    <a:srgbClr val="00163F"/>
                  </a:solidFill>
                  <a:latin typeface="Arial" panose="020B0604020202020204" pitchFamily="34" charset="0"/>
                  <a:ea typeface="ＭＳ Ｐゴシック" charset="0"/>
                  <a:cs typeface="Helvetica Neue Light"/>
                </a:defRPr>
              </a:lvl1pPr>
              <a:lvl2pPr marL="1024441" algn="l" defTabSz="607469" rtl="0" eaLnBrk="1" fontAlgn="base" hangingPunct="1">
                <a:spcBef>
                  <a:spcPct val="20000"/>
                </a:spcBef>
                <a:spcAft>
                  <a:spcPct val="0"/>
                </a:spcAft>
                <a:buFont typeface="Arial" panose="020B0604020202020204" pitchFamily="34" charset="0"/>
                <a:defRPr kern="1200" baseline="0">
                  <a:solidFill>
                    <a:srgbClr val="00163F"/>
                  </a:solidFill>
                  <a:latin typeface="Arial" panose="020B0604020202020204" pitchFamily="34" charset="0"/>
                  <a:ea typeface="ＭＳ Ｐゴシック" charset="0"/>
                  <a:cs typeface="Helvetica Neue Light"/>
                </a:defRPr>
              </a:lvl2pPr>
              <a:lvl3pPr marL="1494329" algn="l" defTabSz="607469" rtl="0" eaLnBrk="1" fontAlgn="base" hangingPunct="1">
                <a:spcBef>
                  <a:spcPct val="20000"/>
                </a:spcBef>
                <a:spcAft>
                  <a:spcPct val="0"/>
                </a:spcAft>
                <a:buSzPct val="100000"/>
                <a:buFont typeface="Lucida Grande" panose="020B0600040502020204" pitchFamily="34" charset="0"/>
                <a:defRPr sz="2133" kern="1200" baseline="0">
                  <a:solidFill>
                    <a:srgbClr val="00163F"/>
                  </a:solidFill>
                  <a:latin typeface="Arial" panose="020B0604020202020204" pitchFamily="34" charset="0"/>
                  <a:ea typeface="ＭＳ Ｐゴシック" charset="0"/>
                  <a:cs typeface="Helvetica Neue Light"/>
                </a:defRPr>
              </a:lvl3pPr>
              <a:lvl4pPr marL="1826638" algn="l" defTabSz="607469" rtl="0" eaLnBrk="1" fontAlgn="base" hangingPunct="1">
                <a:spcBef>
                  <a:spcPct val="20000"/>
                </a:spcBef>
                <a:spcAft>
                  <a:spcPct val="0"/>
                </a:spcAft>
                <a:buFont typeface="Lucida Grande" panose="020B0600040502020204" pitchFamily="34" charset="0"/>
                <a:defRPr sz="1867" kern="1200" baseline="0">
                  <a:solidFill>
                    <a:srgbClr val="00163F"/>
                  </a:solidFill>
                  <a:latin typeface="Arial" panose="020B0604020202020204" pitchFamily="34" charset="0"/>
                  <a:ea typeface="ＭＳ Ｐゴシック" charset="0"/>
                  <a:cs typeface="Helvetica Neue Light"/>
                </a:defRPr>
              </a:lvl4pPr>
              <a:lvl5pPr marL="2436223" algn="l" defTabSz="607469" rtl="0" eaLnBrk="1" fontAlgn="base" hangingPunct="1">
                <a:spcBef>
                  <a:spcPct val="20000"/>
                </a:spcBef>
                <a:spcAft>
                  <a:spcPct val="0"/>
                </a:spcAft>
                <a:buFont typeface="Arial" panose="020B0604020202020204" pitchFamily="34" charset="0"/>
                <a:defRPr sz="1867" kern="1200" baseline="0">
                  <a:solidFill>
                    <a:srgbClr val="00163F"/>
                  </a:solidFill>
                  <a:latin typeface="Arial" panose="020B0604020202020204" pitchFamily="34" charset="0"/>
                  <a:ea typeface="ＭＳ Ｐゴシック" charset="0"/>
                  <a:cs typeface="Helvetica Neue Light"/>
                </a:defRPr>
              </a:lvl5pPr>
              <a:lvl6pPr marL="3352548" indent="-304776" algn="l" defTabSz="609555" rtl="0" eaLnBrk="1" latinLnBrk="0" hangingPunct="1">
                <a:spcBef>
                  <a:spcPct val="20000"/>
                </a:spcBef>
                <a:buFont typeface="Arial"/>
                <a:buChar char="•"/>
                <a:defRPr sz="2667" kern="1200">
                  <a:solidFill>
                    <a:schemeClr val="tx1"/>
                  </a:solidFill>
                  <a:latin typeface="+mn-lt"/>
                  <a:ea typeface="+mn-ea"/>
                  <a:cs typeface="+mn-cs"/>
                </a:defRPr>
              </a:lvl6pPr>
              <a:lvl7pPr marL="3962104" indent="-304776" algn="l" defTabSz="609555" rtl="0" eaLnBrk="1" latinLnBrk="0" hangingPunct="1">
                <a:spcBef>
                  <a:spcPct val="20000"/>
                </a:spcBef>
                <a:buFont typeface="Arial"/>
                <a:buChar char="•"/>
                <a:defRPr sz="2667" kern="1200">
                  <a:solidFill>
                    <a:schemeClr val="tx1"/>
                  </a:solidFill>
                  <a:latin typeface="+mn-lt"/>
                  <a:ea typeface="+mn-ea"/>
                  <a:cs typeface="+mn-cs"/>
                </a:defRPr>
              </a:lvl7pPr>
              <a:lvl8pPr marL="4571658" indent="-304776" algn="l" defTabSz="609555" rtl="0" eaLnBrk="1" latinLnBrk="0" hangingPunct="1">
                <a:spcBef>
                  <a:spcPct val="20000"/>
                </a:spcBef>
                <a:buFont typeface="Arial"/>
                <a:buChar char="•"/>
                <a:defRPr sz="2667" kern="1200">
                  <a:solidFill>
                    <a:schemeClr val="tx1"/>
                  </a:solidFill>
                  <a:latin typeface="+mn-lt"/>
                  <a:ea typeface="+mn-ea"/>
                  <a:cs typeface="+mn-cs"/>
                </a:defRPr>
              </a:lvl8pPr>
              <a:lvl9pPr marL="5181212" indent="-304776" algn="l" defTabSz="609555" rtl="0" eaLnBrk="1" latinLnBrk="0" hangingPunct="1">
                <a:spcBef>
                  <a:spcPct val="20000"/>
                </a:spcBef>
                <a:buFont typeface="Arial"/>
                <a:buChar char="•"/>
                <a:defRPr sz="2667" kern="1200">
                  <a:solidFill>
                    <a:schemeClr val="tx1"/>
                  </a:solidFill>
                  <a:latin typeface="+mn-lt"/>
                  <a:ea typeface="+mn-ea"/>
                  <a:cs typeface="+mn-cs"/>
                </a:defRPr>
              </a:lvl9pPr>
            </a:lstStyle>
            <a:p>
              <a:pPr marL="0"/>
              <a:r>
                <a:rPr lang="en-US" sz="4800" dirty="0">
                  <a:solidFill>
                    <a:srgbClr val="231F20"/>
                  </a:solidFill>
                </a:rPr>
                <a:t>Connect</a:t>
              </a:r>
            </a:p>
          </p:txBody>
        </p:sp>
      </p:grpSp>
    </p:spTree>
    <p:extLst>
      <p:ext uri="{BB962C8B-B14F-4D97-AF65-F5344CB8AC3E}">
        <p14:creationId xmlns:p14="http://schemas.microsoft.com/office/powerpoint/2010/main" val="1846535013"/>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3000"/>
                                        <p:tgtEl>
                                          <p:spTgt spid="9"/>
                                        </p:tgtEl>
                                        <p:attrNameLst>
                                          <p:attrName>ppt_y</p:attrName>
                                        </p:attrNameLst>
                                      </p:cBhvr>
                                      <p:tavLst>
                                        <p:tav tm="0">
                                          <p:val>
                                            <p:strVal val="#ppt_y+#ppt_h*1.125000"/>
                                          </p:val>
                                        </p:tav>
                                        <p:tav tm="100000">
                                          <p:val>
                                            <p:strVal val="#ppt_y"/>
                                          </p:val>
                                        </p:tav>
                                      </p:tavLst>
                                    </p:anim>
                                    <p:animEffect transition="in" filter="wipe(up)">
                                      <p:cBhvr>
                                        <p:cTn id="8" dur="3000"/>
                                        <p:tgtEl>
                                          <p:spTgt spid="9"/>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3000"/>
                                        <p:tgtEl>
                                          <p:spTgt spid="8"/>
                                        </p:tgtEl>
                                        <p:attrNameLst>
                                          <p:attrName>ppt_y</p:attrName>
                                        </p:attrNameLst>
                                      </p:cBhvr>
                                      <p:tavLst>
                                        <p:tav tm="0">
                                          <p:val>
                                            <p:strVal val="#ppt_y+#ppt_h*1.125000"/>
                                          </p:val>
                                        </p:tav>
                                        <p:tav tm="100000">
                                          <p:val>
                                            <p:strVal val="#ppt_y"/>
                                          </p:val>
                                        </p:tav>
                                      </p:tavLst>
                                    </p:anim>
                                    <p:animEffect transition="in" filter="wipe(up)">
                                      <p:cBhvr>
                                        <p:cTn id="12" dur="3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Freeform 27">
            <a:extLst>
              <a:ext uri="{FF2B5EF4-FFF2-40B4-BE49-F238E27FC236}">
                <a16:creationId xmlns:a16="http://schemas.microsoft.com/office/drawing/2014/main" id="{D56280E2-7270-5649-99ED-69772A61F0E5}"/>
              </a:ext>
            </a:extLst>
          </p:cNvPr>
          <p:cNvSpPr/>
          <p:nvPr/>
        </p:nvSpPr>
        <p:spPr>
          <a:xfrm>
            <a:off x="7390100" y="2973859"/>
            <a:ext cx="4071471" cy="3381632"/>
          </a:xfrm>
          <a:custGeom>
            <a:avLst/>
            <a:gdLst>
              <a:gd name="connsiteX0" fmla="*/ 0 w 3048000"/>
              <a:gd name="connsiteY0" fmla="*/ 0 h 6858000"/>
              <a:gd name="connsiteX1" fmla="*/ 3048000 w 3048000"/>
              <a:gd name="connsiteY1" fmla="*/ 0 h 6858000"/>
              <a:gd name="connsiteX2" fmla="*/ 3048000 w 3048000"/>
              <a:gd name="connsiteY2" fmla="*/ 6858000 h 6858000"/>
              <a:gd name="connsiteX3" fmla="*/ 0 w 3048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048000" h="6858000">
                <a:moveTo>
                  <a:pt x="0" y="0"/>
                </a:moveTo>
                <a:lnTo>
                  <a:pt x="3048000" y="0"/>
                </a:lnTo>
                <a:lnTo>
                  <a:pt x="3048000" y="6858000"/>
                </a:lnTo>
                <a:lnTo>
                  <a:pt x="0" y="6858000"/>
                </a:lnTo>
                <a:close/>
              </a:path>
            </a:pathLst>
          </a:custGeom>
          <a:gradFill flip="none" rotWithShape="1">
            <a:gsLst>
              <a:gs pos="48000">
                <a:srgbClr val="F6F8FD">
                  <a:alpha val="63000"/>
                </a:srgbClr>
              </a:gs>
              <a:gs pos="77000">
                <a:schemeClr val="bg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14" name="Freeform 27">
            <a:extLst>
              <a:ext uri="{FF2B5EF4-FFF2-40B4-BE49-F238E27FC236}">
                <a16:creationId xmlns:a16="http://schemas.microsoft.com/office/drawing/2014/main" id="{4BB382A9-295E-124C-8DA6-832D04F75008}"/>
              </a:ext>
            </a:extLst>
          </p:cNvPr>
          <p:cNvSpPr/>
          <p:nvPr/>
        </p:nvSpPr>
        <p:spPr>
          <a:xfrm>
            <a:off x="939873" y="2973859"/>
            <a:ext cx="4071471" cy="3381632"/>
          </a:xfrm>
          <a:custGeom>
            <a:avLst/>
            <a:gdLst>
              <a:gd name="connsiteX0" fmla="*/ 0 w 3048000"/>
              <a:gd name="connsiteY0" fmla="*/ 0 h 6858000"/>
              <a:gd name="connsiteX1" fmla="*/ 3048000 w 3048000"/>
              <a:gd name="connsiteY1" fmla="*/ 0 h 6858000"/>
              <a:gd name="connsiteX2" fmla="*/ 3048000 w 3048000"/>
              <a:gd name="connsiteY2" fmla="*/ 6858000 h 6858000"/>
              <a:gd name="connsiteX3" fmla="*/ 0 w 3048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048000" h="6858000">
                <a:moveTo>
                  <a:pt x="0" y="0"/>
                </a:moveTo>
                <a:lnTo>
                  <a:pt x="3048000" y="0"/>
                </a:lnTo>
                <a:lnTo>
                  <a:pt x="3048000" y="6858000"/>
                </a:lnTo>
                <a:lnTo>
                  <a:pt x="0" y="6858000"/>
                </a:lnTo>
                <a:close/>
              </a:path>
            </a:pathLst>
          </a:custGeom>
          <a:gradFill flip="none" rotWithShape="1">
            <a:gsLst>
              <a:gs pos="48000">
                <a:srgbClr val="F6F8FD">
                  <a:alpha val="63000"/>
                </a:srgbClr>
              </a:gs>
              <a:gs pos="77000">
                <a:schemeClr val="bg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12" name="Oval 11">
            <a:extLst>
              <a:ext uri="{FF2B5EF4-FFF2-40B4-BE49-F238E27FC236}">
                <a16:creationId xmlns:a16="http://schemas.microsoft.com/office/drawing/2014/main" id="{52FEB685-18CF-C447-A837-ABE90E053739}"/>
              </a:ext>
            </a:extLst>
          </p:cNvPr>
          <p:cNvSpPr/>
          <p:nvPr/>
        </p:nvSpPr>
        <p:spPr bwMode="auto">
          <a:xfrm>
            <a:off x="5464383" y="1350545"/>
            <a:ext cx="1263234" cy="1263235"/>
          </a:xfrm>
          <a:prstGeom prst="ellipse">
            <a:avLst/>
          </a:prstGeom>
          <a:solidFill>
            <a:schemeClr val="bg1"/>
          </a:solidFill>
          <a:ln w="60325">
            <a:solidFill>
              <a:srgbClr val="F4F6F8"/>
            </a:solidFill>
            <a:headEnd type="none" w="med" len="med"/>
            <a:tailEnd type="none" w="med" len="med"/>
          </a:ln>
          <a:effectLst>
            <a:outerShdw blurRad="50800" dist="38100" dir="2700000" algn="tl"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150579" tIns="120463" rIns="150579" bIns="120463" numCol="1" spcCol="0" rtlCol="0" fromWordArt="0" anchor="ctr" anchorCtr="0" forceAA="0" compatLnSpc="1">
            <a:prstTxWarp prst="textNoShape">
              <a:avLst/>
            </a:prstTxWarp>
            <a:noAutofit/>
          </a:bodyPr>
          <a:lstStyle/>
          <a:p>
            <a:pPr algn="ctr"/>
            <a:endParaRPr lang="en-US" dirty="0">
              <a:solidFill>
                <a:srgbClr val="F4F6F8"/>
              </a:solidFill>
            </a:endParaRPr>
          </a:p>
        </p:txBody>
      </p:sp>
      <p:sp>
        <p:nvSpPr>
          <p:cNvPr id="3" name="Content Placeholder 2">
            <a:extLst>
              <a:ext uri="{FF2B5EF4-FFF2-40B4-BE49-F238E27FC236}">
                <a16:creationId xmlns:a16="http://schemas.microsoft.com/office/drawing/2014/main" id="{0B17828F-54F7-4821-A568-6E71CA3F1B8F}"/>
              </a:ext>
            </a:extLst>
          </p:cNvPr>
          <p:cNvSpPr>
            <a:spLocks noGrp="1"/>
          </p:cNvSpPr>
          <p:nvPr>
            <p:ph idx="1"/>
          </p:nvPr>
        </p:nvSpPr>
        <p:spPr>
          <a:xfrm>
            <a:off x="1400465" y="3278946"/>
            <a:ext cx="3150287" cy="2979351"/>
          </a:xfrm>
        </p:spPr>
        <p:txBody>
          <a:bodyPr lIns="0" tIns="0" rIns="0" bIns="0"/>
          <a:lstStyle/>
          <a:p>
            <a:pPr marL="0" algn="ctr"/>
            <a:r>
              <a:rPr lang="en-US" sz="2400" dirty="0"/>
              <a:t>There is no metadata negotiation</a:t>
            </a:r>
          </a:p>
        </p:txBody>
      </p:sp>
      <p:sp>
        <p:nvSpPr>
          <p:cNvPr id="4" name="Content Placeholder 3">
            <a:extLst>
              <a:ext uri="{FF2B5EF4-FFF2-40B4-BE49-F238E27FC236}">
                <a16:creationId xmlns:a16="http://schemas.microsoft.com/office/drawing/2014/main" id="{3B461ECE-2023-482A-AA28-708E204A33F4}"/>
              </a:ext>
            </a:extLst>
          </p:cNvPr>
          <p:cNvSpPr>
            <a:spLocks noGrp="1"/>
          </p:cNvSpPr>
          <p:nvPr>
            <p:ph type="body" sz="quarter" idx="4294967295"/>
          </p:nvPr>
        </p:nvSpPr>
        <p:spPr>
          <a:xfrm>
            <a:off x="7390100" y="3278946"/>
            <a:ext cx="4071471" cy="1649412"/>
          </a:xfrm>
        </p:spPr>
        <p:txBody>
          <a:bodyPr lIns="0" tIns="0" rIns="0" bIns="0"/>
          <a:lstStyle/>
          <a:p>
            <a:pPr marL="0" algn="ctr"/>
            <a:r>
              <a:rPr lang="en-US" sz="2400" dirty="0"/>
              <a:t>The RP proposes and </a:t>
            </a:r>
            <a:br>
              <a:rPr lang="en-US" sz="2400" dirty="0"/>
            </a:br>
            <a:r>
              <a:rPr lang="en-US" sz="2400" dirty="0"/>
              <a:t>the OP decides, subject to applicable policies from the </a:t>
            </a:r>
            <a:br>
              <a:rPr lang="en-US" sz="2400" dirty="0"/>
            </a:br>
            <a:r>
              <a:rPr lang="en-US" sz="2400" dirty="0"/>
              <a:t>trust chain</a:t>
            </a:r>
          </a:p>
        </p:txBody>
      </p:sp>
      <p:pic>
        <p:nvPicPr>
          <p:cNvPr id="10" name="Picture 9">
            <a:extLst>
              <a:ext uri="{FF2B5EF4-FFF2-40B4-BE49-F238E27FC236}">
                <a16:creationId xmlns:a16="http://schemas.microsoft.com/office/drawing/2014/main" id="{E58E2E2A-9E03-47DC-A909-5E94A8EDAC51}"/>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1400465" y="1600286"/>
            <a:ext cx="3150287" cy="811109"/>
          </a:xfrm>
          <a:prstGeom prst="rect">
            <a:avLst/>
          </a:prstGeom>
        </p:spPr>
      </p:pic>
      <p:sp>
        <p:nvSpPr>
          <p:cNvPr id="2" name="Title 1">
            <a:extLst>
              <a:ext uri="{FF2B5EF4-FFF2-40B4-BE49-F238E27FC236}">
                <a16:creationId xmlns:a16="http://schemas.microsoft.com/office/drawing/2014/main" id="{686A2309-5ED5-4BFA-A5FC-953CB16E28FB}"/>
              </a:ext>
            </a:extLst>
          </p:cNvPr>
          <p:cNvSpPr>
            <a:spLocks noGrp="1"/>
          </p:cNvSpPr>
          <p:nvPr>
            <p:ph type="title"/>
          </p:nvPr>
        </p:nvSpPr>
        <p:spPr>
          <a:xfrm>
            <a:off x="5296508" y="1375259"/>
            <a:ext cx="1681364" cy="1151467"/>
          </a:xfrm>
        </p:spPr>
        <p:txBody>
          <a:bodyPr lIns="0" tIns="0" rIns="0" bIns="0"/>
          <a:lstStyle/>
          <a:p>
            <a:pPr marL="0" algn="ctr"/>
            <a:r>
              <a:rPr lang="en-US" sz="4400" dirty="0">
                <a:solidFill>
                  <a:schemeClr val="bg1">
                    <a:lumMod val="50000"/>
                  </a:schemeClr>
                </a:solidFill>
              </a:rPr>
              <a:t>vs.</a:t>
            </a:r>
          </a:p>
        </p:txBody>
      </p:sp>
      <p:cxnSp>
        <p:nvCxnSpPr>
          <p:cNvPr id="16" name="Straight Connector 15">
            <a:extLst>
              <a:ext uri="{FF2B5EF4-FFF2-40B4-BE49-F238E27FC236}">
                <a16:creationId xmlns:a16="http://schemas.microsoft.com/office/drawing/2014/main" id="{663D85CF-AB86-7748-84E5-DA5212F6B30F}"/>
              </a:ext>
            </a:extLst>
          </p:cNvPr>
          <p:cNvCxnSpPr/>
          <p:nvPr/>
        </p:nvCxnSpPr>
        <p:spPr>
          <a:xfrm>
            <a:off x="847000" y="2973859"/>
            <a:ext cx="4253719" cy="0"/>
          </a:xfrm>
          <a:prstGeom prst="line">
            <a:avLst/>
          </a:prstGeom>
          <a:ln w="15875" cap="rnd" cmpd="sng">
            <a:solidFill>
              <a:schemeClr val="tx1">
                <a:lumMod val="40000"/>
                <a:lumOff val="60000"/>
              </a:schemeClr>
            </a:solidFill>
            <a:round/>
            <a:headEnd type="oval" w="sm" len="sm"/>
            <a:tailEnd type="oval" w="sm" len="sm"/>
          </a:ln>
          <a:effectLst/>
        </p:spPr>
        <p:style>
          <a:lnRef idx="2">
            <a:schemeClr val="accent1"/>
          </a:lnRef>
          <a:fillRef idx="0">
            <a:schemeClr val="accent1"/>
          </a:fillRef>
          <a:effectRef idx="1">
            <a:schemeClr val="accent1"/>
          </a:effectRef>
          <a:fontRef idx="minor">
            <a:schemeClr val="tx1"/>
          </a:fontRef>
        </p:style>
      </p:cxnSp>
      <p:cxnSp>
        <p:nvCxnSpPr>
          <p:cNvPr id="18" name="Straight Connector 17">
            <a:extLst>
              <a:ext uri="{FF2B5EF4-FFF2-40B4-BE49-F238E27FC236}">
                <a16:creationId xmlns:a16="http://schemas.microsoft.com/office/drawing/2014/main" id="{910064BC-A8D8-F44C-89DD-E97247ABE2A4}"/>
              </a:ext>
            </a:extLst>
          </p:cNvPr>
          <p:cNvCxnSpPr/>
          <p:nvPr/>
        </p:nvCxnSpPr>
        <p:spPr>
          <a:xfrm>
            <a:off x="7280752" y="2973859"/>
            <a:ext cx="4253719" cy="0"/>
          </a:xfrm>
          <a:prstGeom prst="line">
            <a:avLst/>
          </a:prstGeom>
          <a:ln w="15875" cap="rnd" cmpd="sng">
            <a:solidFill>
              <a:schemeClr val="tx1">
                <a:lumMod val="40000"/>
                <a:lumOff val="60000"/>
              </a:schemeClr>
            </a:solidFill>
            <a:round/>
            <a:headEnd type="oval" w="sm" len="sm"/>
            <a:tailEnd type="oval" w="sm" len="sm"/>
          </a:ln>
          <a:effectLst/>
        </p:spPr>
        <p:style>
          <a:lnRef idx="2">
            <a:schemeClr val="accent1"/>
          </a:lnRef>
          <a:fillRef idx="0">
            <a:schemeClr val="accent1"/>
          </a:fillRef>
          <a:effectRef idx="1">
            <a:schemeClr val="accent1"/>
          </a:effectRef>
          <a:fontRef idx="minor">
            <a:schemeClr val="tx1"/>
          </a:fontRef>
        </p:style>
      </p:cxnSp>
      <p:grpSp>
        <p:nvGrpSpPr>
          <p:cNvPr id="6" name="Group 5">
            <a:extLst>
              <a:ext uri="{FF2B5EF4-FFF2-40B4-BE49-F238E27FC236}">
                <a16:creationId xmlns:a16="http://schemas.microsoft.com/office/drawing/2014/main" id="{E44AF8A9-0C90-487E-A6DD-21959543AD3A}"/>
              </a:ext>
            </a:extLst>
          </p:cNvPr>
          <p:cNvGrpSpPr/>
          <p:nvPr/>
        </p:nvGrpSpPr>
        <p:grpSpPr>
          <a:xfrm>
            <a:off x="7486289" y="1014106"/>
            <a:ext cx="4213922" cy="1765172"/>
            <a:chOff x="7486289" y="1014106"/>
            <a:chExt cx="4213922" cy="1765172"/>
          </a:xfrm>
        </p:grpSpPr>
        <p:pic>
          <p:nvPicPr>
            <p:cNvPr id="1026" name="Picture 2" descr="Big OpenID Logo with Text">
              <a:extLst>
                <a:ext uri="{FF2B5EF4-FFF2-40B4-BE49-F238E27FC236}">
                  <a16:creationId xmlns:a16="http://schemas.microsoft.com/office/drawing/2014/main" id="{8E217D9D-05FE-4F13-AE44-FDABA90884C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86289" y="1014106"/>
              <a:ext cx="3888925" cy="1555571"/>
            </a:xfrm>
            <a:prstGeom prst="rect">
              <a:avLst/>
            </a:prstGeom>
            <a:noFill/>
            <a:extLst>
              <a:ext uri="{909E8E84-426E-40DD-AFC4-6F175D3DCCD1}">
                <a14:hiddenFill xmlns:a14="http://schemas.microsoft.com/office/drawing/2010/main">
                  <a:solidFill>
                    <a:srgbClr val="FFFFFF"/>
                  </a:solidFill>
                </a14:hiddenFill>
              </a:ext>
            </a:extLst>
          </p:spPr>
        </p:pic>
        <p:sp>
          <p:nvSpPr>
            <p:cNvPr id="5" name="Content Placeholder 3">
              <a:extLst>
                <a:ext uri="{FF2B5EF4-FFF2-40B4-BE49-F238E27FC236}">
                  <a16:creationId xmlns:a16="http://schemas.microsoft.com/office/drawing/2014/main" id="{433CE494-7C52-46CE-B48F-26E10B8FE70B}"/>
                </a:ext>
              </a:extLst>
            </p:cNvPr>
            <p:cNvSpPr txBox="1">
              <a:spLocks/>
            </p:cNvSpPr>
            <p:nvPr/>
          </p:nvSpPr>
          <p:spPr bwMode="auto">
            <a:xfrm>
              <a:off x="8914224" y="2043511"/>
              <a:ext cx="2785987" cy="735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6" tIns="45718" rIns="91436" bIns="45718" numCol="1" anchor="t" anchorCtr="0" compatLnSpc="1">
              <a:prstTxWarp prst="textNoShape">
                <a:avLst/>
              </a:prstTxWarp>
            </a:bodyPr>
            <a:lstStyle>
              <a:lvl1pPr marL="347125" algn="l" defTabSz="607469" rtl="0" eaLnBrk="1" fontAlgn="base" hangingPunct="1">
                <a:spcBef>
                  <a:spcPct val="20000"/>
                </a:spcBef>
                <a:spcAft>
                  <a:spcPct val="0"/>
                </a:spcAft>
                <a:buFont typeface="Wingdings" pitchFamily="2" charset="2"/>
                <a:tabLst>
                  <a:tab pos="1062540" algn="l"/>
                </a:tabLst>
                <a:defRPr sz="2667" kern="1200" baseline="0">
                  <a:solidFill>
                    <a:srgbClr val="00163F"/>
                  </a:solidFill>
                  <a:latin typeface="Arial" panose="020B0604020202020204" pitchFamily="34" charset="0"/>
                  <a:ea typeface="ＭＳ Ｐゴシック" charset="0"/>
                  <a:cs typeface="Helvetica Neue Light"/>
                </a:defRPr>
              </a:lvl1pPr>
              <a:lvl2pPr marL="1024441" algn="l" defTabSz="607469" rtl="0" eaLnBrk="1" fontAlgn="base" hangingPunct="1">
                <a:spcBef>
                  <a:spcPct val="20000"/>
                </a:spcBef>
                <a:spcAft>
                  <a:spcPct val="0"/>
                </a:spcAft>
                <a:buFont typeface="Arial" panose="020B0604020202020204" pitchFamily="34" charset="0"/>
                <a:defRPr kern="1200" baseline="0">
                  <a:solidFill>
                    <a:srgbClr val="00163F"/>
                  </a:solidFill>
                  <a:latin typeface="Arial" panose="020B0604020202020204" pitchFamily="34" charset="0"/>
                  <a:ea typeface="ＭＳ Ｐゴシック" charset="0"/>
                  <a:cs typeface="Helvetica Neue Light"/>
                </a:defRPr>
              </a:lvl2pPr>
              <a:lvl3pPr marL="1494329" algn="l" defTabSz="607469" rtl="0" eaLnBrk="1" fontAlgn="base" hangingPunct="1">
                <a:spcBef>
                  <a:spcPct val="20000"/>
                </a:spcBef>
                <a:spcAft>
                  <a:spcPct val="0"/>
                </a:spcAft>
                <a:buSzPct val="100000"/>
                <a:buFont typeface="Lucida Grande" panose="020B0600040502020204" pitchFamily="34" charset="0"/>
                <a:defRPr sz="2133" kern="1200" baseline="0">
                  <a:solidFill>
                    <a:srgbClr val="00163F"/>
                  </a:solidFill>
                  <a:latin typeface="Arial" panose="020B0604020202020204" pitchFamily="34" charset="0"/>
                  <a:ea typeface="ＭＳ Ｐゴシック" charset="0"/>
                  <a:cs typeface="Helvetica Neue Light"/>
                </a:defRPr>
              </a:lvl3pPr>
              <a:lvl4pPr marL="1826638" algn="l" defTabSz="607469" rtl="0" eaLnBrk="1" fontAlgn="base" hangingPunct="1">
                <a:spcBef>
                  <a:spcPct val="20000"/>
                </a:spcBef>
                <a:spcAft>
                  <a:spcPct val="0"/>
                </a:spcAft>
                <a:buFont typeface="Lucida Grande" panose="020B0600040502020204" pitchFamily="34" charset="0"/>
                <a:defRPr sz="1867" kern="1200" baseline="0">
                  <a:solidFill>
                    <a:srgbClr val="00163F"/>
                  </a:solidFill>
                  <a:latin typeface="Arial" panose="020B0604020202020204" pitchFamily="34" charset="0"/>
                  <a:ea typeface="ＭＳ Ｐゴシック" charset="0"/>
                  <a:cs typeface="Helvetica Neue Light"/>
                </a:defRPr>
              </a:lvl4pPr>
              <a:lvl5pPr marL="2436223" algn="l" defTabSz="607469" rtl="0" eaLnBrk="1" fontAlgn="base" hangingPunct="1">
                <a:spcBef>
                  <a:spcPct val="20000"/>
                </a:spcBef>
                <a:spcAft>
                  <a:spcPct val="0"/>
                </a:spcAft>
                <a:buFont typeface="Arial" panose="020B0604020202020204" pitchFamily="34" charset="0"/>
                <a:defRPr sz="1867" kern="1200" baseline="0">
                  <a:solidFill>
                    <a:srgbClr val="00163F"/>
                  </a:solidFill>
                  <a:latin typeface="Arial" panose="020B0604020202020204" pitchFamily="34" charset="0"/>
                  <a:ea typeface="ＭＳ Ｐゴシック" charset="0"/>
                  <a:cs typeface="Helvetica Neue Light"/>
                </a:defRPr>
              </a:lvl5pPr>
              <a:lvl6pPr marL="3352548" indent="-304776" algn="l" defTabSz="609555" rtl="0" eaLnBrk="1" latinLnBrk="0" hangingPunct="1">
                <a:spcBef>
                  <a:spcPct val="20000"/>
                </a:spcBef>
                <a:buFont typeface="Arial"/>
                <a:buChar char="•"/>
                <a:defRPr sz="2667" kern="1200">
                  <a:solidFill>
                    <a:schemeClr val="tx1"/>
                  </a:solidFill>
                  <a:latin typeface="+mn-lt"/>
                  <a:ea typeface="+mn-ea"/>
                  <a:cs typeface="+mn-cs"/>
                </a:defRPr>
              </a:lvl6pPr>
              <a:lvl7pPr marL="3962104" indent="-304776" algn="l" defTabSz="609555" rtl="0" eaLnBrk="1" latinLnBrk="0" hangingPunct="1">
                <a:spcBef>
                  <a:spcPct val="20000"/>
                </a:spcBef>
                <a:buFont typeface="Arial"/>
                <a:buChar char="•"/>
                <a:defRPr sz="2667" kern="1200">
                  <a:solidFill>
                    <a:schemeClr val="tx1"/>
                  </a:solidFill>
                  <a:latin typeface="+mn-lt"/>
                  <a:ea typeface="+mn-ea"/>
                  <a:cs typeface="+mn-cs"/>
                </a:defRPr>
              </a:lvl7pPr>
              <a:lvl8pPr marL="4571658" indent="-304776" algn="l" defTabSz="609555" rtl="0" eaLnBrk="1" latinLnBrk="0" hangingPunct="1">
                <a:spcBef>
                  <a:spcPct val="20000"/>
                </a:spcBef>
                <a:buFont typeface="Arial"/>
                <a:buChar char="•"/>
                <a:defRPr sz="2667" kern="1200">
                  <a:solidFill>
                    <a:schemeClr val="tx1"/>
                  </a:solidFill>
                  <a:latin typeface="+mn-lt"/>
                  <a:ea typeface="+mn-ea"/>
                  <a:cs typeface="+mn-cs"/>
                </a:defRPr>
              </a:lvl8pPr>
              <a:lvl9pPr marL="5181212" indent="-304776" algn="l" defTabSz="609555" rtl="0" eaLnBrk="1" latinLnBrk="0" hangingPunct="1">
                <a:spcBef>
                  <a:spcPct val="20000"/>
                </a:spcBef>
                <a:buFont typeface="Arial"/>
                <a:buChar char="•"/>
                <a:defRPr sz="2667" kern="1200">
                  <a:solidFill>
                    <a:schemeClr val="tx1"/>
                  </a:solidFill>
                  <a:latin typeface="+mn-lt"/>
                  <a:ea typeface="+mn-ea"/>
                  <a:cs typeface="+mn-cs"/>
                </a:defRPr>
              </a:lvl9pPr>
            </a:lstStyle>
            <a:p>
              <a:pPr marL="0"/>
              <a:r>
                <a:rPr lang="en-US" sz="4800" dirty="0">
                  <a:solidFill>
                    <a:srgbClr val="231F20"/>
                  </a:solidFill>
                </a:rPr>
                <a:t>Connect</a:t>
              </a:r>
            </a:p>
          </p:txBody>
        </p:sp>
      </p:grpSp>
    </p:spTree>
    <p:extLst>
      <p:ext uri="{BB962C8B-B14F-4D97-AF65-F5344CB8AC3E}">
        <p14:creationId xmlns:p14="http://schemas.microsoft.com/office/powerpoint/2010/main" val="2414549085"/>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3000"/>
                                        <p:tgtEl>
                                          <p:spTgt spid="14"/>
                                        </p:tgtEl>
                                        <p:attrNameLst>
                                          <p:attrName>ppt_y</p:attrName>
                                        </p:attrNameLst>
                                      </p:cBhvr>
                                      <p:tavLst>
                                        <p:tav tm="0">
                                          <p:val>
                                            <p:strVal val="#ppt_y+#ppt_h*1.125000"/>
                                          </p:val>
                                        </p:tav>
                                        <p:tav tm="100000">
                                          <p:val>
                                            <p:strVal val="#ppt_y"/>
                                          </p:val>
                                        </p:tav>
                                      </p:tavLst>
                                    </p:anim>
                                    <p:animEffect transition="in" filter="wipe(up)">
                                      <p:cBhvr>
                                        <p:cTn id="8" dur="3000"/>
                                        <p:tgtEl>
                                          <p:spTgt spid="14"/>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3000"/>
                                        <p:tgtEl>
                                          <p:spTgt spid="15"/>
                                        </p:tgtEl>
                                        <p:attrNameLst>
                                          <p:attrName>ppt_y</p:attrName>
                                        </p:attrNameLst>
                                      </p:cBhvr>
                                      <p:tavLst>
                                        <p:tav tm="0">
                                          <p:val>
                                            <p:strVal val="#ppt_y+#ppt_h*1.125000"/>
                                          </p:val>
                                        </p:tav>
                                        <p:tav tm="100000">
                                          <p:val>
                                            <p:strVal val="#ppt_y"/>
                                          </p:val>
                                        </p:tav>
                                      </p:tavLst>
                                    </p:anim>
                                    <p:animEffect transition="in" filter="wipe(up)">
                                      <p:cBhvr>
                                        <p:cTn id="12" dur="3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a:extLst>
              <a:ext uri="{FF2B5EF4-FFF2-40B4-BE49-F238E27FC236}">
                <a16:creationId xmlns:a16="http://schemas.microsoft.com/office/drawing/2014/main" id="{7E298B80-958E-48F3-BFC3-2DA139F66D56}"/>
              </a:ext>
            </a:extLst>
          </p:cNvPr>
          <p:cNvSpPr>
            <a:spLocks noGrp="1"/>
          </p:cNvSpPr>
          <p:nvPr>
            <p:ph type="title"/>
          </p:nvPr>
        </p:nvSpPr>
        <p:spPr/>
        <p:txBody>
          <a:bodyPr/>
          <a:lstStyle/>
          <a:p>
            <a:r>
              <a:rPr lang="en-US" dirty="0"/>
              <a:t>Client Registration Methods</a:t>
            </a:r>
          </a:p>
        </p:txBody>
      </p:sp>
      <p:sp>
        <p:nvSpPr>
          <p:cNvPr id="290" name="Automatic…"/>
          <p:cNvSpPr txBox="1">
            <a:spLocks noGrp="1"/>
          </p:cNvSpPr>
          <p:nvPr>
            <p:ph idx="1"/>
          </p:nvPr>
        </p:nvSpPr>
        <p:spPr>
          <a:xfrm>
            <a:off x="-1" y="1201352"/>
            <a:ext cx="11953104" cy="5591334"/>
          </a:xfrm>
        </p:spPr>
        <p:txBody>
          <a:bodyPr>
            <a:normAutofit fontScale="92500" lnSpcReduction="20000"/>
          </a:bodyPr>
          <a:lstStyle/>
          <a:p>
            <a:pPr>
              <a:spcAft>
                <a:spcPts val="600"/>
              </a:spcAft>
            </a:pPr>
            <a:r>
              <a:rPr lang="en-US" sz="2400" b="1" dirty="0"/>
              <a:t>Explicit</a:t>
            </a:r>
          </a:p>
          <a:p>
            <a:pPr marL="630238" lvl="1" indent="-287338">
              <a:spcAft>
                <a:spcPts val="1200"/>
              </a:spcAft>
              <a:buClr>
                <a:srgbClr val="5438DC"/>
              </a:buClr>
              <a:buFont typeface="Arial" panose="020B0604020202020204" pitchFamily="34" charset="0"/>
              <a:buChar char="•"/>
            </a:pPr>
            <a:r>
              <a:rPr lang="en-US" sz="2400" dirty="0"/>
              <a:t>Client performs standard OpenID Connect Dynamic Client Registration</a:t>
            </a:r>
          </a:p>
          <a:p>
            <a:pPr marL="630238" lvl="1" indent="-287338">
              <a:spcAft>
                <a:spcPts val="1200"/>
              </a:spcAft>
              <a:buClr>
                <a:srgbClr val="5438DC"/>
              </a:buClr>
              <a:buFont typeface="Arial" panose="020B0604020202020204" pitchFamily="34" charset="0"/>
              <a:buChar char="•"/>
            </a:pPr>
            <a:r>
              <a:rPr lang="en-US" sz="2400" dirty="0"/>
              <a:t>OP responds with an entity statement about the RP with metadata policy</a:t>
            </a:r>
          </a:p>
          <a:p>
            <a:pPr marL="630238" lvl="1" indent="-287338">
              <a:spcAft>
                <a:spcPts val="1200"/>
              </a:spcAft>
              <a:buClr>
                <a:srgbClr val="5438DC"/>
              </a:buClr>
              <a:buFont typeface="Arial" panose="020B0604020202020204" pitchFamily="34" charset="0"/>
              <a:buChar char="•"/>
            </a:pPr>
            <a:r>
              <a:rPr lang="en-US" sz="2400" dirty="0"/>
              <a:t>RP provides the OP with its self-signed entity statement in the client registration request</a:t>
            </a:r>
          </a:p>
          <a:p>
            <a:pPr marL="630238" lvl="1" indent="-287338">
              <a:spcAft>
                <a:spcPts val="1200"/>
              </a:spcAft>
              <a:buClr>
                <a:srgbClr val="5438DC"/>
              </a:buClr>
              <a:buFont typeface="Arial" panose="020B0604020202020204" pitchFamily="34" charset="0"/>
              <a:buChar char="•"/>
            </a:pPr>
            <a:r>
              <a:rPr lang="en-US" sz="2400" dirty="0"/>
              <a:t>Requires OP to keep state about the registered client</a:t>
            </a:r>
          </a:p>
          <a:p>
            <a:pPr>
              <a:spcAft>
                <a:spcPts val="600"/>
              </a:spcAft>
            </a:pPr>
            <a:r>
              <a:rPr lang="en-US" sz="2400" b="1" dirty="0"/>
              <a:t>Automatic</a:t>
            </a:r>
          </a:p>
          <a:p>
            <a:pPr marL="630238" lvl="1" indent="-287338">
              <a:spcAft>
                <a:spcPts val="1200"/>
              </a:spcAft>
              <a:buClr>
                <a:srgbClr val="5438DC"/>
              </a:buClr>
              <a:buFont typeface="Arial" panose="020B0604020202020204" pitchFamily="34" charset="0"/>
              <a:buChar char="•"/>
            </a:pPr>
            <a:r>
              <a:rPr lang="en-US" sz="2400" dirty="0"/>
              <a:t>Client preforms no advance client registration. Instead, it sends an authorization request with </a:t>
            </a:r>
            <a:r>
              <a:rPr lang="en-US" sz="2400" dirty="0">
                <a:latin typeface="Courier New" panose="02070309020205020404" pitchFamily="49" charset="0"/>
                <a:cs typeface="Courier New" panose="02070309020205020404" pitchFamily="49" charset="0"/>
              </a:rPr>
              <a:t>client_id</a:t>
            </a:r>
            <a:r>
              <a:rPr lang="en-US" sz="2400" dirty="0"/>
              <a:t> == </a:t>
            </a:r>
            <a:r>
              <a:rPr lang="en-US" sz="2400" dirty="0">
                <a:latin typeface="Courier New" panose="02070309020205020404" pitchFamily="49" charset="0"/>
                <a:cs typeface="Courier New" panose="02070309020205020404" pitchFamily="49" charset="0"/>
              </a:rPr>
              <a:t>entity_id</a:t>
            </a:r>
            <a:r>
              <a:rPr lang="en-US" sz="2400" dirty="0"/>
              <a:t> using either:</a:t>
            </a:r>
          </a:p>
          <a:p>
            <a:pPr marL="1100126" lvl="2" indent="-287338">
              <a:spcAft>
                <a:spcPts val="1200"/>
              </a:spcAft>
              <a:buClr>
                <a:srgbClr val="5438DC"/>
              </a:buClr>
              <a:buFont typeface="Arial" panose="020B0604020202020204" pitchFamily="34" charset="0"/>
              <a:buChar char="•"/>
            </a:pPr>
            <a:r>
              <a:rPr lang="en-US" sz="2200" dirty="0"/>
              <a:t>a signed JWT Authorization Request (JAR)</a:t>
            </a:r>
          </a:p>
          <a:p>
            <a:pPr marL="1100126" lvl="2" indent="-287338">
              <a:spcAft>
                <a:spcPts val="1200"/>
              </a:spcAft>
              <a:buClr>
                <a:srgbClr val="5438DC"/>
              </a:buClr>
              <a:buFont typeface="Arial" panose="020B0604020202020204" pitchFamily="34" charset="0"/>
              <a:buChar char="•"/>
            </a:pPr>
            <a:r>
              <a:rPr lang="en-US" sz="2200" dirty="0"/>
              <a:t>a Pushed Authentication Request (PAR) using one of three client authentication methods</a:t>
            </a:r>
          </a:p>
          <a:p>
            <a:pPr marL="630238" lvl="1" indent="-287338">
              <a:spcAft>
                <a:spcPts val="1800"/>
              </a:spcAft>
              <a:buClr>
                <a:srgbClr val="5438DC"/>
              </a:buClr>
              <a:buFont typeface="Arial" panose="020B0604020202020204" pitchFamily="34" charset="0"/>
              <a:buChar char="•"/>
            </a:pPr>
            <a:r>
              <a:rPr lang="en-US" sz="2400" dirty="0"/>
              <a:t>OP fetches the RP’s self-signed entity statement</a:t>
            </a:r>
          </a:p>
          <a:p>
            <a:pPr marL="630238" lvl="1" indent="-287338">
              <a:spcAft>
                <a:spcPts val="1800"/>
              </a:spcAft>
              <a:buClr>
                <a:srgbClr val="5438DC"/>
              </a:buClr>
              <a:buFont typeface="Arial" panose="020B0604020202020204" pitchFamily="34" charset="0"/>
              <a:buChar char="•"/>
            </a:pPr>
            <a:r>
              <a:rPr lang="en-US" sz="2400" dirty="0"/>
              <a:t>Doesn’t require OP to keep state about the client</a:t>
            </a:r>
          </a:p>
        </p:txBody>
      </p:sp>
    </p:spTree>
    <p:extLst>
      <p:ext uri="{BB962C8B-B14F-4D97-AF65-F5344CB8AC3E}">
        <p14:creationId xmlns:p14="http://schemas.microsoft.com/office/powerpoint/2010/main" val="3479337610"/>
      </p:ext>
    </p:extLst>
  </p:cSld>
  <p:clrMapOvr>
    <a:masterClrMapping/>
  </p:clrMapOvr>
  <p:transition spd="slow">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880A76-3C1B-4784-A49E-83A1ECB00E56}"/>
              </a:ext>
            </a:extLst>
          </p:cNvPr>
          <p:cNvSpPr>
            <a:spLocks noGrp="1"/>
          </p:cNvSpPr>
          <p:nvPr>
            <p:ph type="title"/>
          </p:nvPr>
        </p:nvSpPr>
        <p:spPr/>
        <p:txBody>
          <a:bodyPr/>
          <a:lstStyle/>
          <a:p>
            <a:r>
              <a:rPr lang="en-US" dirty="0"/>
              <a:t>OpenID Connect Federation Past</a:t>
            </a:r>
          </a:p>
        </p:txBody>
      </p:sp>
      <p:sp>
        <p:nvSpPr>
          <p:cNvPr id="3" name="Content Placeholder 2">
            <a:extLst>
              <a:ext uri="{FF2B5EF4-FFF2-40B4-BE49-F238E27FC236}">
                <a16:creationId xmlns:a16="http://schemas.microsoft.com/office/drawing/2014/main" id="{5FAE1BCB-863A-428F-8955-83F93DB0AE61}"/>
              </a:ext>
            </a:extLst>
          </p:cNvPr>
          <p:cNvSpPr>
            <a:spLocks noGrp="1"/>
          </p:cNvSpPr>
          <p:nvPr>
            <p:ph idx="1"/>
          </p:nvPr>
        </p:nvSpPr>
        <p:spPr>
          <a:xfrm>
            <a:off x="-1" y="1201352"/>
            <a:ext cx="12192000" cy="5528962"/>
          </a:xfrm>
        </p:spPr>
        <p:txBody>
          <a:bodyPr>
            <a:normAutofit fontScale="85000" lnSpcReduction="20000"/>
          </a:bodyPr>
          <a:lstStyle/>
          <a:p>
            <a:pPr>
              <a:spcAft>
                <a:spcPts val="1200"/>
              </a:spcAft>
            </a:pPr>
            <a:r>
              <a:rPr lang="en-US" sz="2400" b="1" dirty="0"/>
              <a:t>First Implementer’s Draft Approved, August 2018</a:t>
            </a:r>
          </a:p>
          <a:p>
            <a:pPr>
              <a:spcAft>
                <a:spcPts val="1200"/>
              </a:spcAft>
            </a:pPr>
            <a:r>
              <a:rPr lang="en-US" sz="2400" b="1" dirty="0"/>
              <a:t>Second Implementer’s Draft Approved, January 2020</a:t>
            </a:r>
          </a:p>
          <a:p>
            <a:pPr>
              <a:spcAft>
                <a:spcPts val="600"/>
              </a:spcAft>
            </a:pPr>
            <a:r>
              <a:rPr lang="en-US" sz="2400" b="1" dirty="0"/>
              <a:t>Spec refined based on discussions at multiple federation events</a:t>
            </a:r>
          </a:p>
          <a:p>
            <a:pPr marL="630238" lvl="1" indent="-287338">
              <a:spcBef>
                <a:spcPts val="0"/>
              </a:spcBef>
              <a:spcAft>
                <a:spcPts val="1200"/>
              </a:spcAft>
              <a:buClr>
                <a:srgbClr val="5438DC"/>
              </a:buClr>
              <a:buFont typeface="Arial" panose="020B0604020202020204" pitchFamily="34" charset="0"/>
              <a:buChar char="•"/>
            </a:pPr>
            <a:r>
              <a:rPr lang="en-US" sz="2200" dirty="0"/>
              <a:t>NORDUnet, September 2017</a:t>
            </a:r>
          </a:p>
          <a:p>
            <a:pPr marL="630238" lvl="1" indent="-287338">
              <a:spcBef>
                <a:spcPts val="0"/>
              </a:spcBef>
              <a:spcAft>
                <a:spcPts val="1200"/>
              </a:spcAft>
              <a:buClr>
                <a:srgbClr val="5438DC"/>
              </a:buClr>
              <a:buFont typeface="Arial" panose="020B0604020202020204" pitchFamily="34" charset="0"/>
              <a:buChar char="•"/>
            </a:pPr>
            <a:r>
              <a:rPr lang="en-US" sz="2200" dirty="0"/>
              <a:t>SURFnet, December 2018</a:t>
            </a:r>
          </a:p>
          <a:p>
            <a:pPr marL="630238" lvl="1" indent="-287338">
              <a:spcBef>
                <a:spcPts val="0"/>
              </a:spcBef>
              <a:spcAft>
                <a:spcPts val="1200"/>
              </a:spcAft>
              <a:buClr>
                <a:srgbClr val="5438DC"/>
              </a:buClr>
              <a:buFont typeface="Arial" panose="020B0604020202020204" pitchFamily="34" charset="0"/>
              <a:buChar char="•"/>
            </a:pPr>
            <a:r>
              <a:rPr lang="en-US" sz="2200" dirty="0"/>
              <a:t>TNC/REFEDS, June 2019</a:t>
            </a:r>
          </a:p>
          <a:p>
            <a:pPr marL="630238" lvl="1" indent="-287338">
              <a:spcBef>
                <a:spcPts val="0"/>
              </a:spcBef>
              <a:spcAft>
                <a:spcPts val="1200"/>
              </a:spcAft>
              <a:buClr>
                <a:srgbClr val="5438DC"/>
              </a:buClr>
              <a:buFont typeface="Arial" panose="020B0604020202020204" pitchFamily="34" charset="0"/>
              <a:buChar char="•"/>
            </a:pPr>
            <a:r>
              <a:rPr lang="en-US" sz="2200" dirty="0"/>
              <a:t>Internet2/REFEDS, December 2019</a:t>
            </a:r>
          </a:p>
          <a:p>
            <a:pPr marL="630238" lvl="1" indent="-287338">
              <a:spcBef>
                <a:spcPts val="0"/>
              </a:spcBef>
              <a:spcAft>
                <a:spcPts val="2400"/>
              </a:spcAft>
              <a:buClr>
                <a:srgbClr val="5438DC"/>
              </a:buClr>
              <a:buFont typeface="Arial" panose="020B0604020202020204" pitchFamily="34" charset="0"/>
              <a:buChar char="•"/>
            </a:pPr>
            <a:r>
              <a:rPr lang="en-US" sz="2200" dirty="0"/>
              <a:t>OpenID Japan Workshop, January 2020</a:t>
            </a:r>
          </a:p>
          <a:p>
            <a:pPr>
              <a:spcAft>
                <a:spcPts val="600"/>
              </a:spcAft>
            </a:pPr>
            <a:r>
              <a:rPr lang="en-US" sz="2400" b="1" dirty="0"/>
              <a:t>Hackathon with interop testing among multiple implementations</a:t>
            </a:r>
          </a:p>
          <a:p>
            <a:pPr marL="630238" lvl="1" indent="-287338">
              <a:spcAft>
                <a:spcPts val="1200"/>
              </a:spcAft>
              <a:buClr>
                <a:srgbClr val="5438DC"/>
              </a:buClr>
              <a:buFont typeface="Arial" panose="020B0604020202020204" pitchFamily="34" charset="0"/>
              <a:buChar char="•"/>
            </a:pPr>
            <a:r>
              <a:rPr lang="en-US" sz="2200" dirty="0"/>
              <a:t>Internet2/REFEDS, December 2019</a:t>
            </a:r>
          </a:p>
          <a:p>
            <a:pPr>
              <a:spcAft>
                <a:spcPts val="600"/>
              </a:spcAft>
            </a:pPr>
            <a:r>
              <a:rPr lang="en-US" sz="2400" b="1" dirty="0"/>
              <a:t>First 2020 Federation interop testing event</a:t>
            </a:r>
          </a:p>
          <a:p>
            <a:pPr marL="630238" lvl="1" indent="-287338">
              <a:spcAft>
                <a:spcPts val="1200"/>
              </a:spcAft>
              <a:buClr>
                <a:srgbClr val="5438DC"/>
              </a:buClr>
              <a:buFont typeface="Arial" panose="020B0604020202020204" pitchFamily="34" charset="0"/>
              <a:buChar char="•"/>
            </a:pPr>
            <a:r>
              <a:rPr lang="en-US" sz="2200" dirty="0"/>
              <a:t>June 2020 (virtual)</a:t>
            </a:r>
          </a:p>
          <a:p>
            <a:pPr marL="630238" lvl="1" indent="-287338">
              <a:spcAft>
                <a:spcPts val="1200"/>
              </a:spcAft>
              <a:buClr>
                <a:srgbClr val="5438DC"/>
              </a:buClr>
              <a:buFont typeface="Arial" panose="020B0604020202020204" pitchFamily="34" charset="0"/>
              <a:buChar char="•"/>
            </a:pPr>
            <a:r>
              <a:rPr lang="en-US" sz="2200" dirty="0"/>
              <a:t>Spec updated to incorporate feedback from interop, July 2020</a:t>
            </a:r>
          </a:p>
        </p:txBody>
      </p:sp>
    </p:spTree>
    <p:extLst>
      <p:ext uri="{BB962C8B-B14F-4D97-AF65-F5344CB8AC3E}">
        <p14:creationId xmlns:p14="http://schemas.microsoft.com/office/powerpoint/2010/main" val="1098040012"/>
      </p:ext>
    </p:extLst>
  </p:cSld>
  <p:clrMapOvr>
    <a:masterClrMapping/>
  </p:clrMapOvr>
  <p:transition spd="slow">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2AA85AC-FA79-43CB-8561-182BDBF3F54A}"/>
              </a:ext>
            </a:extLst>
          </p:cNvPr>
          <p:cNvPicPr>
            <a:picLocks noChangeAspect="1"/>
          </p:cNvPicPr>
          <p:nvPr/>
        </p:nvPicPr>
        <p:blipFill>
          <a:blip r:embed="rId3"/>
          <a:stretch>
            <a:fillRect/>
          </a:stretch>
        </p:blipFill>
        <p:spPr>
          <a:xfrm>
            <a:off x="3579219" y="1713424"/>
            <a:ext cx="4822546" cy="3431152"/>
          </a:xfrm>
          <a:prstGeom prst="rect">
            <a:avLst/>
          </a:prstGeom>
        </p:spPr>
      </p:pic>
      <p:sp>
        <p:nvSpPr>
          <p:cNvPr id="11" name="TextBox 10">
            <a:extLst>
              <a:ext uri="{FF2B5EF4-FFF2-40B4-BE49-F238E27FC236}">
                <a16:creationId xmlns:a16="http://schemas.microsoft.com/office/drawing/2014/main" id="{1A218A3C-9E26-4C68-AFD9-BE6F3E34A900}"/>
              </a:ext>
            </a:extLst>
          </p:cNvPr>
          <p:cNvSpPr txBox="1"/>
          <p:nvPr/>
        </p:nvSpPr>
        <p:spPr>
          <a:xfrm>
            <a:off x="3321193" y="5052360"/>
            <a:ext cx="1320800" cy="684803"/>
          </a:xfrm>
          <a:prstGeom prst="rect">
            <a:avLst/>
          </a:prstGeom>
          <a:noFill/>
        </p:spPr>
        <p:txBody>
          <a:bodyPr wrap="square" lIns="0" tIns="0" rIns="0" bIns="0">
            <a:spAutoFit/>
          </a:bodyPr>
          <a:lstStyle/>
          <a:p>
            <a:pPr algn="ctr">
              <a:spcBef>
                <a:spcPts val="300"/>
              </a:spcBef>
            </a:pPr>
            <a:r>
              <a:rPr lang="en-US" sz="1400" b="1" dirty="0"/>
              <a:t>Relying Party</a:t>
            </a:r>
          </a:p>
          <a:p>
            <a:pPr algn="ctr">
              <a:spcBef>
                <a:spcPts val="300"/>
              </a:spcBef>
            </a:pPr>
            <a:r>
              <a:rPr lang="en-US" sz="1400" dirty="0"/>
              <a:t>Explicit Registration</a:t>
            </a:r>
          </a:p>
        </p:txBody>
      </p:sp>
      <p:sp>
        <p:nvSpPr>
          <p:cNvPr id="13" name="TextBox 12">
            <a:extLst>
              <a:ext uri="{FF2B5EF4-FFF2-40B4-BE49-F238E27FC236}">
                <a16:creationId xmlns:a16="http://schemas.microsoft.com/office/drawing/2014/main" id="{4BAEFE60-FEDA-40F8-A73C-A3E119056F03}"/>
              </a:ext>
            </a:extLst>
          </p:cNvPr>
          <p:cNvSpPr txBox="1"/>
          <p:nvPr/>
        </p:nvSpPr>
        <p:spPr>
          <a:xfrm>
            <a:off x="4775200" y="5052360"/>
            <a:ext cx="1320800" cy="684803"/>
          </a:xfrm>
          <a:prstGeom prst="rect">
            <a:avLst/>
          </a:prstGeom>
          <a:noFill/>
        </p:spPr>
        <p:txBody>
          <a:bodyPr wrap="square" lIns="0" tIns="0" rIns="0" bIns="0">
            <a:spAutoFit/>
          </a:bodyPr>
          <a:lstStyle/>
          <a:p>
            <a:pPr algn="ctr">
              <a:spcBef>
                <a:spcPts val="300"/>
              </a:spcBef>
            </a:pPr>
            <a:r>
              <a:rPr lang="en-US" sz="1400" b="1" dirty="0"/>
              <a:t>Relying Party</a:t>
            </a:r>
          </a:p>
          <a:p>
            <a:pPr algn="ctr">
              <a:spcBef>
                <a:spcPts val="300"/>
              </a:spcBef>
            </a:pPr>
            <a:r>
              <a:rPr lang="en-US" sz="1400" dirty="0"/>
              <a:t>Automatic Registration</a:t>
            </a:r>
          </a:p>
        </p:txBody>
      </p:sp>
      <p:sp>
        <p:nvSpPr>
          <p:cNvPr id="14" name="TextBox 13">
            <a:extLst>
              <a:ext uri="{FF2B5EF4-FFF2-40B4-BE49-F238E27FC236}">
                <a16:creationId xmlns:a16="http://schemas.microsoft.com/office/drawing/2014/main" id="{E4B89AE4-4A4E-4578-BD86-1B644AC6980D}"/>
              </a:ext>
            </a:extLst>
          </p:cNvPr>
          <p:cNvSpPr txBox="1"/>
          <p:nvPr/>
        </p:nvSpPr>
        <p:spPr>
          <a:xfrm>
            <a:off x="7150884" y="5227460"/>
            <a:ext cx="1741070" cy="215444"/>
          </a:xfrm>
          <a:prstGeom prst="rect">
            <a:avLst/>
          </a:prstGeom>
          <a:noFill/>
        </p:spPr>
        <p:txBody>
          <a:bodyPr wrap="square" lIns="0" tIns="0" rIns="0" bIns="0">
            <a:spAutoFit/>
          </a:bodyPr>
          <a:lstStyle/>
          <a:p>
            <a:pPr algn="ctr"/>
            <a:r>
              <a:rPr lang="en-US" sz="1400" b="1" dirty="0"/>
              <a:t>OpenID Provider</a:t>
            </a:r>
          </a:p>
        </p:txBody>
      </p:sp>
      <p:sp>
        <p:nvSpPr>
          <p:cNvPr id="10" name="TextBox 9">
            <a:extLst>
              <a:ext uri="{FF2B5EF4-FFF2-40B4-BE49-F238E27FC236}">
                <a16:creationId xmlns:a16="http://schemas.microsoft.com/office/drawing/2014/main" id="{7CE8D042-098D-41EC-B8F5-973E64D46B14}"/>
              </a:ext>
            </a:extLst>
          </p:cNvPr>
          <p:cNvSpPr txBox="1"/>
          <p:nvPr/>
        </p:nvSpPr>
        <p:spPr>
          <a:xfrm>
            <a:off x="5111262" y="1386581"/>
            <a:ext cx="1969476" cy="215444"/>
          </a:xfrm>
          <a:prstGeom prst="rect">
            <a:avLst/>
          </a:prstGeom>
          <a:noFill/>
        </p:spPr>
        <p:txBody>
          <a:bodyPr wrap="square" lIns="0" tIns="0" rIns="0" bIns="0">
            <a:spAutoFit/>
          </a:bodyPr>
          <a:lstStyle/>
          <a:p>
            <a:pPr algn="ctr"/>
            <a:r>
              <a:rPr lang="en-US" sz="1400" b="1" dirty="0"/>
              <a:t>Federation Operator</a:t>
            </a:r>
          </a:p>
        </p:txBody>
      </p:sp>
      <p:sp>
        <p:nvSpPr>
          <p:cNvPr id="3" name="TextBox 2">
            <a:extLst>
              <a:ext uri="{FF2B5EF4-FFF2-40B4-BE49-F238E27FC236}">
                <a16:creationId xmlns:a16="http://schemas.microsoft.com/office/drawing/2014/main" id="{FE666233-70F7-4446-A96B-24F25873A929}"/>
              </a:ext>
            </a:extLst>
          </p:cNvPr>
          <p:cNvSpPr txBox="1"/>
          <p:nvPr/>
        </p:nvSpPr>
        <p:spPr>
          <a:xfrm>
            <a:off x="3715088" y="3167448"/>
            <a:ext cx="833120" cy="215444"/>
          </a:xfrm>
          <a:prstGeom prst="rect">
            <a:avLst/>
          </a:prstGeom>
          <a:noFill/>
        </p:spPr>
        <p:txBody>
          <a:bodyPr wrap="square" lIns="0" tIns="0" rIns="0" bIns="0">
            <a:spAutoFit/>
          </a:bodyPr>
          <a:lstStyle/>
          <a:p>
            <a:pPr algn="ctr"/>
            <a:r>
              <a:rPr lang="en-US" sz="1400" b="1" dirty="0"/>
              <a:t>Org1</a:t>
            </a:r>
            <a:endParaRPr lang="en-US" sz="1400" dirty="0"/>
          </a:p>
        </p:txBody>
      </p:sp>
      <p:sp>
        <p:nvSpPr>
          <p:cNvPr id="4" name="TextBox 3">
            <a:extLst>
              <a:ext uri="{FF2B5EF4-FFF2-40B4-BE49-F238E27FC236}">
                <a16:creationId xmlns:a16="http://schemas.microsoft.com/office/drawing/2014/main" id="{3B42B00F-26D5-4D0B-BE48-345453E61056}"/>
              </a:ext>
            </a:extLst>
          </p:cNvPr>
          <p:cNvSpPr txBox="1"/>
          <p:nvPr/>
        </p:nvSpPr>
        <p:spPr>
          <a:xfrm>
            <a:off x="8157161" y="3167448"/>
            <a:ext cx="833120" cy="215444"/>
          </a:xfrm>
          <a:prstGeom prst="rect">
            <a:avLst/>
          </a:prstGeom>
          <a:noFill/>
        </p:spPr>
        <p:txBody>
          <a:bodyPr wrap="square" lIns="0" tIns="0" rIns="0" bIns="0">
            <a:spAutoFit/>
          </a:bodyPr>
          <a:lstStyle/>
          <a:p>
            <a:pPr algn="ctr"/>
            <a:r>
              <a:rPr lang="en-US" sz="1400" b="1" dirty="0"/>
              <a:t>Org2</a:t>
            </a:r>
            <a:endParaRPr lang="en-US" sz="1400" dirty="0"/>
          </a:p>
        </p:txBody>
      </p:sp>
      <p:sp>
        <p:nvSpPr>
          <p:cNvPr id="2" name="Title 1">
            <a:extLst>
              <a:ext uri="{FF2B5EF4-FFF2-40B4-BE49-F238E27FC236}">
                <a16:creationId xmlns:a16="http://schemas.microsoft.com/office/drawing/2014/main" id="{60880A76-3C1B-4784-A49E-83A1ECB00E56}"/>
              </a:ext>
            </a:extLst>
          </p:cNvPr>
          <p:cNvSpPr>
            <a:spLocks noGrp="1"/>
          </p:cNvSpPr>
          <p:nvPr>
            <p:ph type="title"/>
          </p:nvPr>
        </p:nvSpPr>
        <p:spPr/>
        <p:txBody>
          <a:bodyPr/>
          <a:lstStyle/>
          <a:p>
            <a:r>
              <a:rPr lang="en-US" dirty="0"/>
              <a:t>June 2020 Federation Interop: Test Setup</a:t>
            </a:r>
          </a:p>
        </p:txBody>
      </p:sp>
    </p:spTree>
    <p:extLst>
      <p:ext uri="{BB962C8B-B14F-4D97-AF65-F5344CB8AC3E}">
        <p14:creationId xmlns:p14="http://schemas.microsoft.com/office/powerpoint/2010/main" val="1490358413"/>
      </p:ext>
    </p:extLst>
  </p:cSld>
  <p:clrMapOvr>
    <a:masterClrMapping/>
  </p:clrMapOvr>
  <p:transition spd="slow">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9BA9D0A-5AF6-41B1-8866-4578AD31566B}"/>
              </a:ext>
            </a:extLst>
          </p:cNvPr>
          <p:cNvPicPr>
            <a:picLocks noChangeAspect="1"/>
          </p:cNvPicPr>
          <p:nvPr/>
        </p:nvPicPr>
        <p:blipFill>
          <a:blip r:embed="rId3"/>
          <a:stretch>
            <a:fillRect/>
          </a:stretch>
        </p:blipFill>
        <p:spPr>
          <a:xfrm>
            <a:off x="3579219" y="1713424"/>
            <a:ext cx="4822546" cy="3431152"/>
          </a:xfrm>
          <a:prstGeom prst="rect">
            <a:avLst/>
          </a:prstGeom>
        </p:spPr>
      </p:pic>
      <p:pic>
        <p:nvPicPr>
          <p:cNvPr id="16" name="Picture 15">
            <a:extLst>
              <a:ext uri="{FF2B5EF4-FFF2-40B4-BE49-F238E27FC236}">
                <a16:creationId xmlns:a16="http://schemas.microsoft.com/office/drawing/2014/main" id="{129C12C2-ECC5-438B-90FE-66C5FE614EE3}"/>
              </a:ext>
            </a:extLst>
          </p:cNvPr>
          <p:cNvPicPr>
            <a:picLocks noChangeAspect="1"/>
          </p:cNvPicPr>
          <p:nvPr/>
        </p:nvPicPr>
        <p:blipFill>
          <a:blip r:embed="rId4"/>
          <a:stretch>
            <a:fillRect/>
          </a:stretch>
        </p:blipFill>
        <p:spPr>
          <a:xfrm>
            <a:off x="3539058" y="1716348"/>
            <a:ext cx="5758673" cy="3429000"/>
          </a:xfrm>
          <a:prstGeom prst="rect">
            <a:avLst/>
          </a:prstGeom>
        </p:spPr>
      </p:pic>
      <p:sp>
        <p:nvSpPr>
          <p:cNvPr id="20" name="TextBox 19">
            <a:extLst>
              <a:ext uri="{FF2B5EF4-FFF2-40B4-BE49-F238E27FC236}">
                <a16:creationId xmlns:a16="http://schemas.microsoft.com/office/drawing/2014/main" id="{7FB8CE1E-CF61-47AC-8F5A-99BAEC5D9AE3}"/>
              </a:ext>
            </a:extLst>
          </p:cNvPr>
          <p:cNvSpPr txBox="1"/>
          <p:nvPr/>
        </p:nvSpPr>
        <p:spPr>
          <a:xfrm>
            <a:off x="6528891" y="5179317"/>
            <a:ext cx="896856" cy="215444"/>
          </a:xfrm>
          <a:prstGeom prst="rect">
            <a:avLst/>
          </a:prstGeom>
          <a:noFill/>
        </p:spPr>
        <p:txBody>
          <a:bodyPr wrap="square" lIns="0" tIns="0" rIns="0" bIns="0">
            <a:spAutoFit/>
          </a:bodyPr>
          <a:lstStyle/>
          <a:p>
            <a:pPr algn="ctr"/>
            <a:r>
              <a:rPr lang="en-US" sz="1400" dirty="0"/>
              <a:t>Connect2ID</a:t>
            </a:r>
          </a:p>
        </p:txBody>
      </p:sp>
      <p:sp>
        <p:nvSpPr>
          <p:cNvPr id="21" name="TextBox 20">
            <a:extLst>
              <a:ext uri="{FF2B5EF4-FFF2-40B4-BE49-F238E27FC236}">
                <a16:creationId xmlns:a16="http://schemas.microsoft.com/office/drawing/2014/main" id="{212D50FF-9A42-4C28-9AA0-40CA1FE91907}"/>
              </a:ext>
            </a:extLst>
          </p:cNvPr>
          <p:cNvSpPr txBox="1"/>
          <p:nvPr/>
        </p:nvSpPr>
        <p:spPr>
          <a:xfrm>
            <a:off x="7716226" y="5172683"/>
            <a:ext cx="574040" cy="430887"/>
          </a:xfrm>
          <a:prstGeom prst="rect">
            <a:avLst/>
          </a:prstGeom>
          <a:noFill/>
        </p:spPr>
        <p:txBody>
          <a:bodyPr wrap="square" lIns="0" tIns="0" rIns="0" bIns="0">
            <a:spAutoFit/>
          </a:bodyPr>
          <a:lstStyle/>
          <a:p>
            <a:pPr algn="ctr"/>
            <a:r>
              <a:rPr lang="en-US" sz="1400" dirty="0"/>
              <a:t>Identity</a:t>
            </a:r>
          </a:p>
          <a:p>
            <a:pPr algn="ctr"/>
            <a:r>
              <a:rPr lang="en-US" sz="1400" dirty="0"/>
              <a:t>Python</a:t>
            </a:r>
          </a:p>
        </p:txBody>
      </p:sp>
      <p:sp>
        <p:nvSpPr>
          <p:cNvPr id="22" name="TextBox 21">
            <a:extLst>
              <a:ext uri="{FF2B5EF4-FFF2-40B4-BE49-F238E27FC236}">
                <a16:creationId xmlns:a16="http://schemas.microsoft.com/office/drawing/2014/main" id="{A9874635-722E-420E-BE21-5C6497F1183B}"/>
              </a:ext>
            </a:extLst>
          </p:cNvPr>
          <p:cNvSpPr txBox="1"/>
          <p:nvPr/>
        </p:nvSpPr>
        <p:spPr>
          <a:xfrm>
            <a:off x="8499200" y="5186020"/>
            <a:ext cx="790495" cy="215444"/>
          </a:xfrm>
          <a:prstGeom prst="rect">
            <a:avLst/>
          </a:prstGeom>
          <a:noFill/>
        </p:spPr>
        <p:txBody>
          <a:bodyPr wrap="square" lIns="0" tIns="0" rIns="0" bIns="0">
            <a:spAutoFit/>
          </a:bodyPr>
          <a:lstStyle/>
          <a:p>
            <a:pPr algn="ctr"/>
            <a:r>
              <a:rPr lang="en-US" sz="1400" dirty="0"/>
              <a:t>Shibboleth</a:t>
            </a:r>
          </a:p>
        </p:txBody>
      </p:sp>
      <p:sp>
        <p:nvSpPr>
          <p:cNvPr id="4" name="TextBox 3">
            <a:extLst>
              <a:ext uri="{FF2B5EF4-FFF2-40B4-BE49-F238E27FC236}">
                <a16:creationId xmlns:a16="http://schemas.microsoft.com/office/drawing/2014/main" id="{83A7205B-B617-4FE0-9FDE-D5919F596CA9}"/>
              </a:ext>
            </a:extLst>
          </p:cNvPr>
          <p:cNvSpPr txBox="1"/>
          <p:nvPr/>
        </p:nvSpPr>
        <p:spPr>
          <a:xfrm>
            <a:off x="3321193" y="5052360"/>
            <a:ext cx="1320800" cy="684803"/>
          </a:xfrm>
          <a:prstGeom prst="rect">
            <a:avLst/>
          </a:prstGeom>
          <a:noFill/>
        </p:spPr>
        <p:txBody>
          <a:bodyPr wrap="square" lIns="0" tIns="0" rIns="0" bIns="0">
            <a:spAutoFit/>
          </a:bodyPr>
          <a:lstStyle/>
          <a:p>
            <a:pPr algn="ctr">
              <a:spcBef>
                <a:spcPts val="300"/>
              </a:spcBef>
            </a:pPr>
            <a:r>
              <a:rPr lang="en-US" sz="1400" b="1" dirty="0"/>
              <a:t>Relying Party</a:t>
            </a:r>
          </a:p>
          <a:p>
            <a:pPr algn="ctr">
              <a:spcBef>
                <a:spcPts val="300"/>
              </a:spcBef>
            </a:pPr>
            <a:r>
              <a:rPr lang="en-US" sz="1400" dirty="0"/>
              <a:t>Explicit Registration</a:t>
            </a:r>
          </a:p>
        </p:txBody>
      </p:sp>
      <p:sp>
        <p:nvSpPr>
          <p:cNvPr id="5" name="TextBox 4">
            <a:extLst>
              <a:ext uri="{FF2B5EF4-FFF2-40B4-BE49-F238E27FC236}">
                <a16:creationId xmlns:a16="http://schemas.microsoft.com/office/drawing/2014/main" id="{FF61E9D8-9018-4EC5-85E4-DB16D6FD5082}"/>
              </a:ext>
            </a:extLst>
          </p:cNvPr>
          <p:cNvSpPr txBox="1"/>
          <p:nvPr/>
        </p:nvSpPr>
        <p:spPr>
          <a:xfrm>
            <a:off x="4775200" y="5052360"/>
            <a:ext cx="1320800" cy="684803"/>
          </a:xfrm>
          <a:prstGeom prst="rect">
            <a:avLst/>
          </a:prstGeom>
          <a:noFill/>
        </p:spPr>
        <p:txBody>
          <a:bodyPr wrap="square" lIns="0" tIns="0" rIns="0" bIns="0">
            <a:spAutoFit/>
          </a:bodyPr>
          <a:lstStyle/>
          <a:p>
            <a:pPr algn="ctr">
              <a:spcBef>
                <a:spcPts val="300"/>
              </a:spcBef>
            </a:pPr>
            <a:r>
              <a:rPr lang="en-US" sz="1400" b="1" dirty="0"/>
              <a:t>Relying Party</a:t>
            </a:r>
          </a:p>
          <a:p>
            <a:pPr algn="ctr">
              <a:spcBef>
                <a:spcPts val="300"/>
              </a:spcBef>
            </a:pPr>
            <a:r>
              <a:rPr lang="en-US" sz="1400" dirty="0"/>
              <a:t>Automatic Registration</a:t>
            </a:r>
          </a:p>
        </p:txBody>
      </p:sp>
      <p:sp>
        <p:nvSpPr>
          <p:cNvPr id="12" name="TextBox 11">
            <a:extLst>
              <a:ext uri="{FF2B5EF4-FFF2-40B4-BE49-F238E27FC236}">
                <a16:creationId xmlns:a16="http://schemas.microsoft.com/office/drawing/2014/main" id="{E1C1E13E-4697-4A9C-B47E-EC0041FD3C44}"/>
              </a:ext>
            </a:extLst>
          </p:cNvPr>
          <p:cNvSpPr txBox="1"/>
          <p:nvPr/>
        </p:nvSpPr>
        <p:spPr>
          <a:xfrm>
            <a:off x="5111262" y="1386581"/>
            <a:ext cx="1969476" cy="215444"/>
          </a:xfrm>
          <a:prstGeom prst="rect">
            <a:avLst/>
          </a:prstGeom>
          <a:noFill/>
        </p:spPr>
        <p:txBody>
          <a:bodyPr wrap="square" lIns="0" tIns="0" rIns="0" bIns="0">
            <a:spAutoFit/>
          </a:bodyPr>
          <a:lstStyle/>
          <a:p>
            <a:pPr algn="ctr"/>
            <a:r>
              <a:rPr lang="en-US" sz="1400" b="1" dirty="0"/>
              <a:t>Federation Operator</a:t>
            </a:r>
          </a:p>
        </p:txBody>
      </p:sp>
      <p:sp>
        <p:nvSpPr>
          <p:cNvPr id="15" name="TextBox 14">
            <a:extLst>
              <a:ext uri="{FF2B5EF4-FFF2-40B4-BE49-F238E27FC236}">
                <a16:creationId xmlns:a16="http://schemas.microsoft.com/office/drawing/2014/main" id="{D1B9541A-4F4B-4037-AAEE-D42CF65A837D}"/>
              </a:ext>
            </a:extLst>
          </p:cNvPr>
          <p:cNvSpPr txBox="1"/>
          <p:nvPr/>
        </p:nvSpPr>
        <p:spPr>
          <a:xfrm>
            <a:off x="3715088" y="3167448"/>
            <a:ext cx="833120" cy="215444"/>
          </a:xfrm>
          <a:prstGeom prst="rect">
            <a:avLst/>
          </a:prstGeom>
          <a:noFill/>
        </p:spPr>
        <p:txBody>
          <a:bodyPr wrap="square" lIns="0" tIns="0" rIns="0" bIns="0">
            <a:spAutoFit/>
          </a:bodyPr>
          <a:lstStyle/>
          <a:p>
            <a:pPr algn="ctr"/>
            <a:r>
              <a:rPr lang="en-US" sz="1400" b="1" dirty="0"/>
              <a:t>Org1</a:t>
            </a:r>
            <a:endParaRPr lang="en-US" sz="1400" dirty="0"/>
          </a:p>
        </p:txBody>
      </p:sp>
      <p:sp>
        <p:nvSpPr>
          <p:cNvPr id="32" name="TextBox 31">
            <a:extLst>
              <a:ext uri="{FF2B5EF4-FFF2-40B4-BE49-F238E27FC236}">
                <a16:creationId xmlns:a16="http://schemas.microsoft.com/office/drawing/2014/main" id="{A22B3F3E-9FF3-466A-B64D-A3CBB5FC9461}"/>
              </a:ext>
            </a:extLst>
          </p:cNvPr>
          <p:cNvSpPr txBox="1"/>
          <p:nvPr/>
        </p:nvSpPr>
        <p:spPr>
          <a:xfrm>
            <a:off x="8157161" y="3167448"/>
            <a:ext cx="833120" cy="215444"/>
          </a:xfrm>
          <a:prstGeom prst="rect">
            <a:avLst/>
          </a:prstGeom>
          <a:noFill/>
        </p:spPr>
        <p:txBody>
          <a:bodyPr wrap="square" lIns="0" tIns="0" rIns="0" bIns="0">
            <a:spAutoFit/>
          </a:bodyPr>
          <a:lstStyle/>
          <a:p>
            <a:pPr algn="ctr"/>
            <a:r>
              <a:rPr lang="en-US" sz="1400" b="1" dirty="0"/>
              <a:t>Org2</a:t>
            </a:r>
            <a:endParaRPr lang="en-US" sz="1400" dirty="0"/>
          </a:p>
        </p:txBody>
      </p:sp>
      <p:sp>
        <p:nvSpPr>
          <p:cNvPr id="7" name="TextBox 6">
            <a:extLst>
              <a:ext uri="{FF2B5EF4-FFF2-40B4-BE49-F238E27FC236}">
                <a16:creationId xmlns:a16="http://schemas.microsoft.com/office/drawing/2014/main" id="{9563AA0E-D048-4B02-AF03-89025BEB61DF}"/>
              </a:ext>
            </a:extLst>
          </p:cNvPr>
          <p:cNvSpPr txBox="1"/>
          <p:nvPr/>
        </p:nvSpPr>
        <p:spPr>
          <a:xfrm>
            <a:off x="7150884" y="3944849"/>
            <a:ext cx="1741070" cy="215444"/>
          </a:xfrm>
          <a:prstGeom prst="rect">
            <a:avLst/>
          </a:prstGeom>
          <a:solidFill>
            <a:schemeClr val="bg1"/>
          </a:solidFill>
        </p:spPr>
        <p:txBody>
          <a:bodyPr wrap="square" lIns="0" tIns="0" rIns="0" bIns="0">
            <a:spAutoFit/>
          </a:bodyPr>
          <a:lstStyle/>
          <a:p>
            <a:pPr algn="ctr"/>
            <a:r>
              <a:rPr lang="en-US" sz="1400" b="1" dirty="0"/>
              <a:t>OpenID Providers</a:t>
            </a:r>
          </a:p>
        </p:txBody>
      </p:sp>
      <p:sp>
        <p:nvSpPr>
          <p:cNvPr id="2" name="Title 1">
            <a:extLst>
              <a:ext uri="{FF2B5EF4-FFF2-40B4-BE49-F238E27FC236}">
                <a16:creationId xmlns:a16="http://schemas.microsoft.com/office/drawing/2014/main" id="{60880A76-3C1B-4784-A49E-83A1ECB00E56}"/>
              </a:ext>
            </a:extLst>
          </p:cNvPr>
          <p:cNvSpPr>
            <a:spLocks noGrp="1"/>
          </p:cNvSpPr>
          <p:nvPr>
            <p:ph type="title"/>
          </p:nvPr>
        </p:nvSpPr>
        <p:spPr/>
        <p:txBody>
          <a:bodyPr/>
          <a:lstStyle/>
          <a:p>
            <a:r>
              <a:rPr lang="en-US" dirty="0"/>
              <a:t>June 2020 Federation Interop: Test Setup</a:t>
            </a:r>
          </a:p>
        </p:txBody>
      </p:sp>
    </p:spTree>
    <p:extLst>
      <p:ext uri="{BB962C8B-B14F-4D97-AF65-F5344CB8AC3E}">
        <p14:creationId xmlns:p14="http://schemas.microsoft.com/office/powerpoint/2010/main" val="3332711050"/>
      </p:ext>
    </p:extLst>
  </p:cSld>
  <p:clrMapOvr>
    <a:masterClrMapping/>
  </p:clrMapOvr>
  <p:transition spd="slow">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880A76-3C1B-4784-A49E-83A1ECB00E56}"/>
              </a:ext>
            </a:extLst>
          </p:cNvPr>
          <p:cNvSpPr>
            <a:spLocks noGrp="1"/>
          </p:cNvSpPr>
          <p:nvPr>
            <p:ph type="title"/>
          </p:nvPr>
        </p:nvSpPr>
        <p:spPr/>
        <p:txBody>
          <a:bodyPr/>
          <a:lstStyle/>
          <a:p>
            <a:r>
              <a:rPr lang="en-US" dirty="0"/>
              <a:t>June 2020 Federation Interop: Goal</a:t>
            </a:r>
          </a:p>
        </p:txBody>
      </p:sp>
      <p:sp>
        <p:nvSpPr>
          <p:cNvPr id="4" name="Content Placeholder 3">
            <a:extLst>
              <a:ext uri="{FF2B5EF4-FFF2-40B4-BE49-F238E27FC236}">
                <a16:creationId xmlns:a16="http://schemas.microsoft.com/office/drawing/2014/main" id="{7342DC16-87F2-4E8B-A260-CE6E28B31261}"/>
              </a:ext>
            </a:extLst>
          </p:cNvPr>
          <p:cNvSpPr>
            <a:spLocks noGrp="1"/>
          </p:cNvSpPr>
          <p:nvPr>
            <p:ph idx="1"/>
          </p:nvPr>
        </p:nvSpPr>
        <p:spPr>
          <a:xfrm>
            <a:off x="410632" y="2396067"/>
            <a:ext cx="5685369" cy="3158981"/>
          </a:xfrm>
        </p:spPr>
        <p:txBody>
          <a:bodyPr>
            <a:normAutofit lnSpcReduction="10000"/>
          </a:bodyPr>
          <a:lstStyle/>
          <a:p>
            <a:pPr>
              <a:spcAft>
                <a:spcPts val="600"/>
              </a:spcAft>
            </a:pPr>
            <a:r>
              <a:rPr lang="en-US" sz="2400" b="1" dirty="0"/>
              <a:t>Explicit Client Registration Steps</a:t>
            </a:r>
          </a:p>
          <a:p>
            <a:pPr marL="630238" lvl="1" indent="-287338">
              <a:spcAft>
                <a:spcPts val="1200"/>
              </a:spcAft>
              <a:buClr>
                <a:srgbClr val="5438DC"/>
              </a:buClr>
              <a:buFont typeface="Arial" panose="020B0604020202020204" pitchFamily="34" charset="0"/>
              <a:buChar char="•"/>
            </a:pPr>
            <a:r>
              <a:rPr lang="en-US" sz="2400" dirty="0"/>
              <a:t>Provider Info Discovery</a:t>
            </a:r>
          </a:p>
          <a:p>
            <a:pPr marL="630238" lvl="1" indent="-287338">
              <a:spcAft>
                <a:spcPts val="1200"/>
              </a:spcAft>
              <a:buClr>
                <a:srgbClr val="5438DC"/>
              </a:buClr>
              <a:buFont typeface="Arial" panose="020B0604020202020204" pitchFamily="34" charset="0"/>
              <a:buChar char="•"/>
            </a:pPr>
            <a:r>
              <a:rPr lang="en-US" sz="2400" dirty="0"/>
              <a:t>Client Registration</a:t>
            </a:r>
          </a:p>
          <a:p>
            <a:pPr marL="630238" lvl="1" indent="-287338">
              <a:spcAft>
                <a:spcPts val="1200"/>
              </a:spcAft>
              <a:buClr>
                <a:srgbClr val="5438DC"/>
              </a:buClr>
              <a:buFont typeface="Arial" panose="020B0604020202020204" pitchFamily="34" charset="0"/>
              <a:buChar char="•"/>
            </a:pPr>
            <a:r>
              <a:rPr lang="en-US" sz="2400" dirty="0"/>
              <a:t>Authorization Request</a:t>
            </a:r>
          </a:p>
          <a:p>
            <a:pPr marL="630238" lvl="1" indent="-287338">
              <a:spcAft>
                <a:spcPts val="1200"/>
              </a:spcAft>
              <a:buClr>
                <a:srgbClr val="5438DC"/>
              </a:buClr>
              <a:buFont typeface="Arial" panose="020B0604020202020204" pitchFamily="34" charset="0"/>
              <a:buChar char="•"/>
            </a:pPr>
            <a:r>
              <a:rPr lang="en-US" sz="2400" dirty="0"/>
              <a:t>Token Request</a:t>
            </a:r>
          </a:p>
          <a:p>
            <a:pPr marL="630238" lvl="1" indent="-287338">
              <a:spcAft>
                <a:spcPts val="1200"/>
              </a:spcAft>
              <a:buClr>
                <a:srgbClr val="5438DC"/>
              </a:buClr>
              <a:buFont typeface="Arial" panose="020B0604020202020204" pitchFamily="34" charset="0"/>
              <a:buChar char="•"/>
            </a:pPr>
            <a:r>
              <a:rPr lang="en-US" sz="2400" dirty="0"/>
              <a:t>UserInfo Request</a:t>
            </a:r>
          </a:p>
        </p:txBody>
      </p:sp>
      <p:sp>
        <p:nvSpPr>
          <p:cNvPr id="14" name="TextBox 13">
            <a:extLst>
              <a:ext uri="{FF2B5EF4-FFF2-40B4-BE49-F238E27FC236}">
                <a16:creationId xmlns:a16="http://schemas.microsoft.com/office/drawing/2014/main" id="{A02041F0-7140-41AB-A607-14CEA37F1BFD}"/>
              </a:ext>
            </a:extLst>
          </p:cNvPr>
          <p:cNvSpPr txBox="1"/>
          <p:nvPr/>
        </p:nvSpPr>
        <p:spPr>
          <a:xfrm>
            <a:off x="410632" y="1065369"/>
            <a:ext cx="11247967" cy="738664"/>
          </a:xfrm>
          <a:prstGeom prst="rect">
            <a:avLst/>
          </a:prstGeom>
          <a:noFill/>
        </p:spPr>
        <p:txBody>
          <a:bodyPr wrap="square" lIns="0" tIns="0" rIns="0" bIns="0">
            <a:spAutoFit/>
          </a:bodyPr>
          <a:lstStyle/>
          <a:p>
            <a:r>
              <a:rPr lang="en-US" sz="2400" b="1" dirty="0">
                <a:solidFill>
                  <a:srgbClr val="000000"/>
                </a:solidFill>
                <a:latin typeface="Arial" panose="020B0604020202020204" pitchFamily="34" charset="0"/>
                <a:ea typeface="ＭＳ Ｐゴシック" charset="0"/>
              </a:rPr>
              <a:t>Successfully complete negotiation process between OpenID Connect Providers (OPs) and Relying Parties (RPs)</a:t>
            </a:r>
          </a:p>
        </p:txBody>
      </p:sp>
      <p:sp>
        <p:nvSpPr>
          <p:cNvPr id="15" name="Content Placeholder 3">
            <a:extLst>
              <a:ext uri="{FF2B5EF4-FFF2-40B4-BE49-F238E27FC236}">
                <a16:creationId xmlns:a16="http://schemas.microsoft.com/office/drawing/2014/main" id="{A83A966C-25C4-4943-A8A8-8FAD31A3D24B}"/>
              </a:ext>
            </a:extLst>
          </p:cNvPr>
          <p:cNvSpPr txBox="1">
            <a:spLocks/>
          </p:cNvSpPr>
          <p:nvPr/>
        </p:nvSpPr>
        <p:spPr bwMode="auto">
          <a:xfrm>
            <a:off x="5698067" y="2396067"/>
            <a:ext cx="5960532" cy="3158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6" tIns="45718" rIns="91436" bIns="45718" numCol="1" rtlCol="0" anchor="t" anchorCtr="0" compatLnSpc="1">
            <a:prstTxWarp prst="textNoShape">
              <a:avLst/>
            </a:prstTxWarp>
            <a:normAutofit/>
          </a:bodyPr>
          <a:lstStyle>
            <a:lvl1pPr marL="347125" algn="l" defTabSz="607469" rtl="0" eaLnBrk="1" fontAlgn="base" hangingPunct="1">
              <a:spcBef>
                <a:spcPct val="20000"/>
              </a:spcBef>
              <a:spcAft>
                <a:spcPct val="0"/>
              </a:spcAft>
              <a:buFont typeface="Wingdings" pitchFamily="2" charset="2"/>
              <a:tabLst>
                <a:tab pos="1062540" algn="l"/>
              </a:tabLst>
              <a:defRPr sz="2667" kern="1200" baseline="0">
                <a:solidFill>
                  <a:srgbClr val="000000"/>
                </a:solidFill>
                <a:latin typeface="Arial" panose="020B0604020202020204" pitchFamily="34" charset="0"/>
                <a:ea typeface="ＭＳ Ｐゴシック" charset="0"/>
                <a:cs typeface="Helvetica Neue Light"/>
              </a:defRPr>
            </a:lvl1pPr>
            <a:lvl2pPr marL="1024441" algn="l" defTabSz="607469" rtl="0" eaLnBrk="1" fontAlgn="base" hangingPunct="1">
              <a:spcBef>
                <a:spcPct val="20000"/>
              </a:spcBef>
              <a:spcAft>
                <a:spcPct val="0"/>
              </a:spcAft>
              <a:buFont typeface="Arial" panose="020B0604020202020204" pitchFamily="34" charset="0"/>
              <a:defRPr kern="1200" baseline="0">
                <a:solidFill>
                  <a:srgbClr val="000000"/>
                </a:solidFill>
                <a:latin typeface="Arial" panose="020B0604020202020204" pitchFamily="34" charset="0"/>
                <a:ea typeface="ＭＳ Ｐゴシック" charset="0"/>
                <a:cs typeface="Helvetica Neue Light"/>
              </a:defRPr>
            </a:lvl2pPr>
            <a:lvl3pPr marL="1494329" algn="l" defTabSz="607469" rtl="0" eaLnBrk="1" fontAlgn="base" hangingPunct="1">
              <a:spcBef>
                <a:spcPct val="20000"/>
              </a:spcBef>
              <a:spcAft>
                <a:spcPct val="0"/>
              </a:spcAft>
              <a:buSzPct val="100000"/>
              <a:buFont typeface="Lucida Grande" panose="020B0600040502020204" pitchFamily="34" charset="0"/>
              <a:defRPr sz="2133" kern="1200" baseline="0">
                <a:solidFill>
                  <a:srgbClr val="000000"/>
                </a:solidFill>
                <a:latin typeface="Arial" panose="020B0604020202020204" pitchFamily="34" charset="0"/>
                <a:ea typeface="ＭＳ Ｐゴシック" charset="0"/>
                <a:cs typeface="Helvetica Neue Light"/>
              </a:defRPr>
            </a:lvl3pPr>
            <a:lvl4pPr marL="1826638" algn="l" defTabSz="607469" rtl="0" eaLnBrk="1" fontAlgn="base" hangingPunct="1">
              <a:spcBef>
                <a:spcPct val="20000"/>
              </a:spcBef>
              <a:spcAft>
                <a:spcPct val="0"/>
              </a:spcAft>
              <a:buFont typeface="Lucida Grande" panose="020B0600040502020204" pitchFamily="34" charset="0"/>
              <a:defRPr sz="1867" kern="1200" baseline="0">
                <a:solidFill>
                  <a:srgbClr val="000000"/>
                </a:solidFill>
                <a:latin typeface="Arial" panose="020B0604020202020204" pitchFamily="34" charset="0"/>
                <a:ea typeface="ＭＳ Ｐゴシック" charset="0"/>
                <a:cs typeface="Helvetica Neue Light"/>
              </a:defRPr>
            </a:lvl4pPr>
            <a:lvl5pPr marL="2436223" algn="l" defTabSz="607469" rtl="0" eaLnBrk="1" fontAlgn="base" hangingPunct="1">
              <a:spcBef>
                <a:spcPct val="20000"/>
              </a:spcBef>
              <a:spcAft>
                <a:spcPct val="0"/>
              </a:spcAft>
              <a:buFont typeface="Arial" panose="020B0604020202020204" pitchFamily="34" charset="0"/>
              <a:defRPr sz="1867" kern="1200" baseline="0">
                <a:solidFill>
                  <a:srgbClr val="000000"/>
                </a:solidFill>
                <a:latin typeface="Arial" panose="020B0604020202020204" pitchFamily="34" charset="0"/>
                <a:ea typeface="ＭＳ Ｐゴシック" charset="0"/>
                <a:cs typeface="Helvetica Neue Light"/>
              </a:defRPr>
            </a:lvl5pPr>
            <a:lvl6pPr marL="3352548" indent="-304776" algn="l" defTabSz="609555" rtl="0" eaLnBrk="1" latinLnBrk="0" hangingPunct="1">
              <a:spcBef>
                <a:spcPct val="20000"/>
              </a:spcBef>
              <a:buFont typeface="Arial"/>
              <a:buChar char="•"/>
              <a:defRPr sz="2667" kern="1200">
                <a:solidFill>
                  <a:schemeClr val="tx1"/>
                </a:solidFill>
                <a:latin typeface="+mn-lt"/>
                <a:ea typeface="+mn-ea"/>
                <a:cs typeface="+mn-cs"/>
              </a:defRPr>
            </a:lvl6pPr>
            <a:lvl7pPr marL="3962104" indent="-304776" algn="l" defTabSz="609555" rtl="0" eaLnBrk="1" latinLnBrk="0" hangingPunct="1">
              <a:spcBef>
                <a:spcPct val="20000"/>
              </a:spcBef>
              <a:buFont typeface="Arial"/>
              <a:buChar char="•"/>
              <a:defRPr sz="2667" kern="1200">
                <a:solidFill>
                  <a:schemeClr val="tx1"/>
                </a:solidFill>
                <a:latin typeface="+mn-lt"/>
                <a:ea typeface="+mn-ea"/>
                <a:cs typeface="+mn-cs"/>
              </a:defRPr>
            </a:lvl7pPr>
            <a:lvl8pPr marL="4571658" indent="-304776" algn="l" defTabSz="609555" rtl="0" eaLnBrk="1" latinLnBrk="0" hangingPunct="1">
              <a:spcBef>
                <a:spcPct val="20000"/>
              </a:spcBef>
              <a:buFont typeface="Arial"/>
              <a:buChar char="•"/>
              <a:defRPr sz="2667" kern="1200">
                <a:solidFill>
                  <a:schemeClr val="tx1"/>
                </a:solidFill>
                <a:latin typeface="+mn-lt"/>
                <a:ea typeface="+mn-ea"/>
                <a:cs typeface="+mn-cs"/>
              </a:defRPr>
            </a:lvl8pPr>
            <a:lvl9pPr marL="5181212" indent="-304776" algn="l" defTabSz="609555" rtl="0" eaLnBrk="1" latinLnBrk="0" hangingPunct="1">
              <a:spcBef>
                <a:spcPct val="20000"/>
              </a:spcBef>
              <a:buFont typeface="Arial"/>
              <a:buChar char="•"/>
              <a:defRPr sz="2667" kern="1200">
                <a:solidFill>
                  <a:schemeClr val="tx1"/>
                </a:solidFill>
                <a:latin typeface="+mn-lt"/>
                <a:ea typeface="+mn-ea"/>
                <a:cs typeface="+mn-cs"/>
              </a:defRPr>
            </a:lvl9pPr>
          </a:lstStyle>
          <a:p>
            <a:pPr>
              <a:spcAft>
                <a:spcPts val="600"/>
              </a:spcAft>
            </a:pPr>
            <a:r>
              <a:rPr lang="en-US" sz="2400" b="1" dirty="0"/>
              <a:t>Automatic Client Registration Steps</a:t>
            </a:r>
          </a:p>
          <a:p>
            <a:pPr marL="630238" lvl="1" indent="-287338">
              <a:spcAft>
                <a:spcPts val="1200"/>
              </a:spcAft>
              <a:buClr>
                <a:srgbClr val="5438DC"/>
              </a:buClr>
              <a:buFont typeface="Arial" panose="020B0604020202020204" pitchFamily="34" charset="0"/>
              <a:buChar char="•"/>
            </a:pPr>
            <a:r>
              <a:rPr lang="en-US" sz="2400" dirty="0"/>
              <a:t>Provider Info Discovery</a:t>
            </a:r>
          </a:p>
          <a:p>
            <a:pPr marL="630238" lvl="1" indent="-287338">
              <a:spcAft>
                <a:spcPts val="1200"/>
              </a:spcAft>
              <a:buClr>
                <a:srgbClr val="5438DC"/>
              </a:buClr>
              <a:buFont typeface="Arial" panose="020B0604020202020204" pitchFamily="34" charset="0"/>
              <a:buChar char="•"/>
            </a:pPr>
            <a:r>
              <a:rPr lang="en-US" sz="2400" dirty="0"/>
              <a:t>Authorization Request</a:t>
            </a:r>
          </a:p>
          <a:p>
            <a:pPr marL="630238" lvl="1" indent="-287338">
              <a:spcAft>
                <a:spcPts val="1200"/>
              </a:spcAft>
              <a:buClr>
                <a:srgbClr val="5438DC"/>
              </a:buClr>
              <a:buFont typeface="Arial" panose="020B0604020202020204" pitchFamily="34" charset="0"/>
              <a:buChar char="•"/>
            </a:pPr>
            <a:r>
              <a:rPr lang="en-US" sz="2400" dirty="0"/>
              <a:t>Token Request</a:t>
            </a:r>
          </a:p>
          <a:p>
            <a:pPr marL="630238" lvl="1" indent="-287338">
              <a:spcAft>
                <a:spcPts val="1200"/>
              </a:spcAft>
              <a:buClr>
                <a:srgbClr val="5438DC"/>
              </a:buClr>
              <a:buFont typeface="Arial" panose="020B0604020202020204" pitchFamily="34" charset="0"/>
              <a:buChar char="•"/>
            </a:pPr>
            <a:r>
              <a:rPr lang="en-US" sz="2400" dirty="0"/>
              <a:t>UserInfo Request</a:t>
            </a:r>
          </a:p>
        </p:txBody>
      </p:sp>
    </p:spTree>
    <p:extLst>
      <p:ext uri="{BB962C8B-B14F-4D97-AF65-F5344CB8AC3E}">
        <p14:creationId xmlns:p14="http://schemas.microsoft.com/office/powerpoint/2010/main" val="383299054"/>
      </p:ext>
    </p:extLst>
  </p:cSld>
  <p:clrMapOvr>
    <a:masterClrMapping/>
  </p:clrMapOvr>
  <p:transition spd="slow">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4">
            <a:extLst>
              <a:ext uri="{FF2B5EF4-FFF2-40B4-BE49-F238E27FC236}">
                <a16:creationId xmlns:a16="http://schemas.microsoft.com/office/drawing/2014/main" id="{3788096D-E90F-46DF-8CD1-7BC4B60BFC52}"/>
              </a:ext>
            </a:extLst>
          </p:cNvPr>
          <p:cNvGraphicFramePr>
            <a:graphicFrameLocks noGrp="1"/>
          </p:cNvGraphicFramePr>
          <p:nvPr>
            <p:ph idx="1"/>
            <p:extLst>
              <p:ext uri="{D42A27DB-BD31-4B8C-83A1-F6EECF244321}">
                <p14:modId xmlns:p14="http://schemas.microsoft.com/office/powerpoint/2010/main" val="3706877774"/>
              </p:ext>
            </p:extLst>
          </p:nvPr>
        </p:nvGraphicFramePr>
        <p:xfrm>
          <a:off x="289560" y="1531036"/>
          <a:ext cx="11612880" cy="3977640"/>
        </p:xfrm>
        <a:graphic>
          <a:graphicData uri="http://schemas.openxmlformats.org/drawingml/2006/table">
            <a:tbl>
              <a:tblPr firstRow="1" bandRow="1">
                <a:tableStyleId>{2D5ABB26-0587-4C30-8999-92F81FD0307C}</a:tableStyleId>
              </a:tblPr>
              <a:tblGrid>
                <a:gridCol w="3931920">
                  <a:extLst>
                    <a:ext uri="{9D8B030D-6E8A-4147-A177-3AD203B41FA5}">
                      <a16:colId xmlns:a16="http://schemas.microsoft.com/office/drawing/2014/main" val="3202035795"/>
                    </a:ext>
                  </a:extLst>
                </a:gridCol>
                <a:gridCol w="1280160">
                  <a:extLst>
                    <a:ext uri="{9D8B030D-6E8A-4147-A177-3AD203B41FA5}">
                      <a16:colId xmlns:a16="http://schemas.microsoft.com/office/drawing/2014/main" val="1321568149"/>
                    </a:ext>
                  </a:extLst>
                </a:gridCol>
                <a:gridCol w="1280160">
                  <a:extLst>
                    <a:ext uri="{9D8B030D-6E8A-4147-A177-3AD203B41FA5}">
                      <a16:colId xmlns:a16="http://schemas.microsoft.com/office/drawing/2014/main" val="1822153552"/>
                    </a:ext>
                  </a:extLst>
                </a:gridCol>
                <a:gridCol w="1280160">
                  <a:extLst>
                    <a:ext uri="{9D8B030D-6E8A-4147-A177-3AD203B41FA5}">
                      <a16:colId xmlns:a16="http://schemas.microsoft.com/office/drawing/2014/main" val="1684711430"/>
                    </a:ext>
                  </a:extLst>
                </a:gridCol>
                <a:gridCol w="1280160">
                  <a:extLst>
                    <a:ext uri="{9D8B030D-6E8A-4147-A177-3AD203B41FA5}">
                      <a16:colId xmlns:a16="http://schemas.microsoft.com/office/drawing/2014/main" val="3372979302"/>
                    </a:ext>
                  </a:extLst>
                </a:gridCol>
                <a:gridCol w="1280160">
                  <a:extLst>
                    <a:ext uri="{9D8B030D-6E8A-4147-A177-3AD203B41FA5}">
                      <a16:colId xmlns:a16="http://schemas.microsoft.com/office/drawing/2014/main" val="371181750"/>
                    </a:ext>
                  </a:extLst>
                </a:gridCol>
                <a:gridCol w="1280160">
                  <a:extLst>
                    <a:ext uri="{9D8B030D-6E8A-4147-A177-3AD203B41FA5}">
                      <a16:colId xmlns:a16="http://schemas.microsoft.com/office/drawing/2014/main" val="4224200915"/>
                    </a:ext>
                  </a:extLst>
                </a:gridCol>
              </a:tblGrid>
              <a:tr h="548640">
                <a:tc>
                  <a:txBody>
                    <a:bodyPr/>
                    <a:lstStyle/>
                    <a:p>
                      <a:endParaRPr lang="en-US" dirty="0">
                        <a:solidFill>
                          <a:schemeClr val="bg1"/>
                        </a:solidFill>
                      </a:endParaRPr>
                    </a:p>
                  </a:txBody>
                  <a:tcPr anchor="ctr">
                    <a:lnR w="57150" cap="flat" cmpd="sng" algn="ctr">
                      <a:solidFill>
                        <a:schemeClr val="bg1"/>
                      </a:solidFill>
                      <a:prstDash val="solid"/>
                      <a:round/>
                      <a:headEnd type="none" w="med" len="med"/>
                      <a:tailEnd type="none" w="med" len="med"/>
                    </a:lnR>
                    <a:noFill/>
                  </a:tcPr>
                </a:tc>
                <a:tc gridSpan="2">
                  <a:txBody>
                    <a:bodyPr/>
                    <a:lstStyle/>
                    <a:p>
                      <a:pPr algn="ctr"/>
                      <a:r>
                        <a:rPr lang="en-US" b="1" dirty="0">
                          <a:solidFill>
                            <a:schemeClr val="bg1"/>
                          </a:solidFill>
                        </a:rPr>
                        <a:t>OP-c2id</a:t>
                      </a: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solidFill>
                      <a:schemeClr val="tx2"/>
                    </a:solidFill>
                  </a:tcPr>
                </a:tc>
                <a:tc hMerge="1">
                  <a:txBody>
                    <a:bodyPr/>
                    <a:lstStyle/>
                    <a:p>
                      <a:endParaRPr lang="en-US"/>
                    </a:p>
                  </a:txBody>
                  <a:tcPr/>
                </a:tc>
                <a:tc gridSpan="2">
                  <a:txBody>
                    <a:bodyPr/>
                    <a:lstStyle/>
                    <a:p>
                      <a:pPr algn="ctr"/>
                      <a:r>
                        <a:rPr lang="en-US" b="1" dirty="0">
                          <a:solidFill>
                            <a:schemeClr val="bg1"/>
                          </a:solidFill>
                        </a:rPr>
                        <a:t>OP-shib</a:t>
                      </a: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solidFill>
                      <a:schemeClr val="tx2"/>
                    </a:solidFill>
                  </a:tcPr>
                </a:tc>
                <a:tc hMerge="1">
                  <a:txBody>
                    <a:bodyPr/>
                    <a:lstStyle/>
                    <a:p>
                      <a:endParaRPr lang="en-US"/>
                    </a:p>
                  </a:txBody>
                  <a:tcPr/>
                </a:tc>
                <a:tc gridSpan="2">
                  <a:txBody>
                    <a:bodyPr/>
                    <a:lstStyle/>
                    <a:p>
                      <a:pPr algn="ctr"/>
                      <a:r>
                        <a:rPr lang="en-US" b="1" dirty="0">
                          <a:solidFill>
                            <a:schemeClr val="bg1"/>
                          </a:solidFill>
                        </a:rPr>
                        <a:t>OP-idpy</a:t>
                      </a:r>
                    </a:p>
                  </a:txBody>
                  <a:tcPr anchor="ctr">
                    <a:lnL w="57150" cap="flat" cmpd="sng" algn="ctr">
                      <a:solidFill>
                        <a:schemeClr val="bg1"/>
                      </a:solidFill>
                      <a:prstDash val="solid"/>
                      <a:round/>
                      <a:headEnd type="none" w="med" len="med"/>
                      <a:tailEnd type="none" w="med" len="med"/>
                    </a:lnL>
                    <a:solidFill>
                      <a:schemeClr val="tx2"/>
                    </a:solidFill>
                  </a:tcPr>
                </a:tc>
                <a:tc hMerge="1">
                  <a:txBody>
                    <a:bodyPr/>
                    <a:lstStyle/>
                    <a:p>
                      <a:endParaRPr lang="en-US"/>
                    </a:p>
                  </a:txBody>
                  <a:tcPr/>
                </a:tc>
                <a:extLst>
                  <a:ext uri="{0D108BD9-81ED-4DB2-BD59-A6C34878D82A}">
                    <a16:rowId xmlns:a16="http://schemas.microsoft.com/office/drawing/2014/main" val="540382600"/>
                  </a:ext>
                </a:extLst>
              </a:tr>
              <a:tr h="365760">
                <a:tc>
                  <a:txBody>
                    <a:bodyPr/>
                    <a:lstStyle/>
                    <a:p>
                      <a:pPr lvl="1"/>
                      <a:endParaRPr lang="en-US" dirty="0"/>
                    </a:p>
                  </a:txBody>
                  <a:tcPr anchor="ctr">
                    <a:lnR w="57150" cap="flat" cmpd="sng" algn="ctr">
                      <a:solidFill>
                        <a:schemeClr val="bg1"/>
                      </a:solidFill>
                      <a:prstDash val="solid"/>
                      <a:round/>
                      <a:headEnd type="none" w="med" len="med"/>
                      <a:tailEnd type="none" w="med" len="med"/>
                    </a:lnR>
                    <a:noFill/>
                  </a:tcPr>
                </a:tc>
                <a:tc>
                  <a:txBody>
                    <a:bodyPr/>
                    <a:lstStyle/>
                    <a:p>
                      <a:pPr algn="ctr"/>
                      <a:r>
                        <a:rPr lang="en-US" sz="1600" dirty="0"/>
                        <a:t>explicit</a:t>
                      </a: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solidFill>
                      <a:schemeClr val="bg2"/>
                    </a:solidFill>
                  </a:tcPr>
                </a:tc>
                <a:tc>
                  <a:txBody>
                    <a:bodyPr/>
                    <a:lstStyle/>
                    <a:p>
                      <a:pPr algn="ctr"/>
                      <a:r>
                        <a:rPr lang="en-US" sz="1600" dirty="0"/>
                        <a:t>automatic</a:t>
                      </a: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solidFill>
                      <a:schemeClr val="bg2"/>
                    </a:solidFill>
                  </a:tcPr>
                </a:tc>
                <a:tc>
                  <a:txBody>
                    <a:bodyPr/>
                    <a:lstStyle/>
                    <a:p>
                      <a:pPr algn="ctr"/>
                      <a:r>
                        <a:rPr lang="en-US" sz="1600" dirty="0"/>
                        <a:t>explicit</a:t>
                      </a: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solidFill>
                      <a:schemeClr val="bg2"/>
                    </a:solidFill>
                  </a:tcPr>
                </a:tc>
                <a:tc>
                  <a:txBody>
                    <a:bodyPr/>
                    <a:lstStyle/>
                    <a:p>
                      <a:pPr algn="ctr"/>
                      <a:r>
                        <a:rPr lang="en-US" sz="1600" dirty="0"/>
                        <a:t>automatic</a:t>
                      </a: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solidFill>
                      <a:schemeClr val="bg2"/>
                    </a:solidFill>
                  </a:tcPr>
                </a:tc>
                <a:tc>
                  <a:txBody>
                    <a:bodyPr/>
                    <a:lstStyle/>
                    <a:p>
                      <a:pPr algn="ctr"/>
                      <a:r>
                        <a:rPr lang="en-US" sz="1600" dirty="0"/>
                        <a:t>explicit</a:t>
                      </a: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solidFill>
                      <a:schemeClr val="bg2"/>
                    </a:solidFill>
                  </a:tcPr>
                </a:tc>
                <a:tc>
                  <a:txBody>
                    <a:bodyPr/>
                    <a:lstStyle/>
                    <a:p>
                      <a:pPr algn="ctr"/>
                      <a:r>
                        <a:rPr lang="en-US" sz="1600" dirty="0"/>
                        <a:t>automatic</a:t>
                      </a:r>
                    </a:p>
                  </a:txBody>
                  <a:tcPr anchor="ctr">
                    <a:lnL w="57150" cap="flat" cmpd="sng" algn="ctr">
                      <a:solidFill>
                        <a:schemeClr val="bg1"/>
                      </a:solidFill>
                      <a:prstDash val="solid"/>
                      <a:round/>
                      <a:headEnd type="none" w="med" len="med"/>
                      <a:tailEnd type="none" w="med" len="med"/>
                    </a:lnL>
                    <a:solidFill>
                      <a:schemeClr val="bg2"/>
                    </a:solidFill>
                  </a:tcPr>
                </a:tc>
                <a:extLst>
                  <a:ext uri="{0D108BD9-81ED-4DB2-BD59-A6C34878D82A}">
                    <a16:rowId xmlns:a16="http://schemas.microsoft.com/office/drawing/2014/main" val="2034823284"/>
                  </a:ext>
                </a:extLst>
              </a:tr>
              <a:tr h="594360">
                <a:tc>
                  <a:txBody>
                    <a:bodyPr/>
                    <a:lstStyle/>
                    <a:p>
                      <a:pPr lvl="0"/>
                      <a:r>
                        <a:rPr lang="en-US" dirty="0"/>
                        <a:t>Provider Info Discovery</a:t>
                      </a:r>
                    </a:p>
                  </a:txBody>
                  <a:tcPr anchor="ctr">
                    <a:lnR w="57150" cap="flat" cmpd="sng" algn="ctr">
                      <a:solidFill>
                        <a:schemeClr val="bg1"/>
                      </a:solidFill>
                      <a:prstDash val="solid"/>
                      <a:round/>
                      <a:headEnd type="none" w="med" len="med"/>
                      <a:tailEnd type="none" w="med" len="med"/>
                    </a:lnR>
                    <a:lnB w="3175" cap="flat" cmpd="sng" algn="ctr">
                      <a:solidFill>
                        <a:schemeClr val="tx1"/>
                      </a:solidFill>
                      <a:prstDash val="solid"/>
                      <a:round/>
                      <a:headEnd type="none" w="med" len="med"/>
                      <a:tailEnd type="none" w="med" len="med"/>
                    </a:lnB>
                    <a:solidFill>
                      <a:schemeClr val="bg1"/>
                    </a:solidFill>
                  </a:tcPr>
                </a:tc>
                <a:tc>
                  <a:txBody>
                    <a:bodyPr/>
                    <a:lstStyle/>
                    <a:p>
                      <a:pPr algn="ctr"/>
                      <a:r>
                        <a:rPr lang="en-US" sz="3200" dirty="0">
                          <a:solidFill>
                            <a:schemeClr val="accent5">
                              <a:lumMod val="75000"/>
                            </a:schemeClr>
                          </a:solidFill>
                          <a:sym typeface="Webdings" panose="05030102010509060703" pitchFamily="18" charset="2"/>
                        </a:rPr>
                        <a:t></a:t>
                      </a:r>
                      <a:endParaRPr lang="en-US" sz="3200" dirty="0">
                        <a:solidFill>
                          <a:schemeClr val="accent5">
                            <a:lumMod val="75000"/>
                          </a:schemeClr>
                        </a:solidFill>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B w="3175"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a:endParaRPr lang="en-US" dirty="0"/>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B w="3175"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a:endParaRPr lang="en-US" dirty="0"/>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B w="3175"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ctr" defTabSz="609555" rtl="0" eaLnBrk="1" fontAlgn="auto" latinLnBrk="0" hangingPunct="1">
                        <a:lnSpc>
                          <a:spcPct val="100000"/>
                        </a:lnSpc>
                        <a:spcBef>
                          <a:spcPts val="0"/>
                        </a:spcBef>
                        <a:spcAft>
                          <a:spcPts val="0"/>
                        </a:spcAft>
                        <a:buClrTx/>
                        <a:buSzTx/>
                        <a:buFontTx/>
                        <a:buNone/>
                        <a:tabLst/>
                        <a:defRPr/>
                      </a:pPr>
                      <a:r>
                        <a:rPr lang="en-US" sz="3200" dirty="0">
                          <a:solidFill>
                            <a:schemeClr val="accent5">
                              <a:lumMod val="75000"/>
                            </a:schemeClr>
                          </a:solidFill>
                          <a:sym typeface="Webdings" panose="05030102010509060703" pitchFamily="18" charset="2"/>
                        </a:rPr>
                        <a:t></a:t>
                      </a:r>
                      <a:endParaRPr lang="en-US" sz="3200" dirty="0">
                        <a:solidFill>
                          <a:schemeClr val="accent5">
                            <a:lumMod val="75000"/>
                          </a:schemeClr>
                        </a:solidFill>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B w="3175"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ctr" defTabSz="609555"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chemeClr val="accent5">
                              <a:lumMod val="75000"/>
                            </a:schemeClr>
                          </a:solidFill>
                          <a:effectLst/>
                          <a:uLnTx/>
                          <a:uFillTx/>
                          <a:latin typeface="Arial" panose="020B0604020202020204"/>
                          <a:ea typeface="+mn-ea"/>
                          <a:cs typeface="+mn-cs"/>
                          <a:sym typeface="Webdings" panose="05030102010509060703" pitchFamily="18" charset="2"/>
                        </a:rPr>
                        <a:t></a:t>
                      </a:r>
                      <a:endParaRPr kumimoji="0" lang="en-US" sz="3200" b="0" i="0" u="none" strike="noStrike" kern="1200" cap="none" spc="0" normalizeH="0" baseline="0" noProof="0" dirty="0">
                        <a:ln>
                          <a:noFill/>
                        </a:ln>
                        <a:solidFill>
                          <a:schemeClr val="accent5">
                            <a:lumMod val="75000"/>
                          </a:schemeClr>
                        </a:solidFill>
                        <a:effectLst/>
                        <a:uLnTx/>
                        <a:uFillTx/>
                        <a:latin typeface="Arial" panose="020B0604020202020204"/>
                        <a:ea typeface="+mn-ea"/>
                        <a:cs typeface="+mn-cs"/>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B w="3175"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ctr" defTabSz="609555"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chemeClr val="accent5">
                              <a:lumMod val="75000"/>
                            </a:schemeClr>
                          </a:solidFill>
                          <a:effectLst/>
                          <a:uLnTx/>
                          <a:uFillTx/>
                          <a:latin typeface="Arial" panose="020B0604020202020204"/>
                          <a:ea typeface="+mn-ea"/>
                          <a:cs typeface="+mn-cs"/>
                          <a:sym typeface="Webdings" panose="05030102010509060703" pitchFamily="18" charset="2"/>
                        </a:rPr>
                        <a:t></a:t>
                      </a:r>
                      <a:endParaRPr kumimoji="0" lang="en-US" sz="3200" b="0" i="0" u="none" strike="noStrike" kern="1200" cap="none" spc="0" normalizeH="0" baseline="0" noProof="0" dirty="0">
                        <a:ln>
                          <a:noFill/>
                        </a:ln>
                        <a:solidFill>
                          <a:schemeClr val="accent5">
                            <a:lumMod val="75000"/>
                          </a:schemeClr>
                        </a:solidFill>
                        <a:effectLst/>
                        <a:uLnTx/>
                        <a:uFillTx/>
                        <a:latin typeface="Arial" panose="020B0604020202020204"/>
                        <a:ea typeface="+mn-ea"/>
                        <a:cs typeface="+mn-cs"/>
                      </a:endParaRPr>
                    </a:p>
                  </a:txBody>
                  <a:tcPr anchor="ctr">
                    <a:lnL w="57150" cap="flat" cmpd="sng" algn="ctr">
                      <a:solidFill>
                        <a:schemeClr val="bg1"/>
                      </a:solidFill>
                      <a:prstDash val="solid"/>
                      <a:round/>
                      <a:headEnd type="none" w="med" len="med"/>
                      <a:tailEnd type="none" w="med" len="med"/>
                    </a:lnL>
                    <a:lnB w="3175"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075789356"/>
                  </a:ext>
                </a:extLst>
              </a:tr>
              <a:tr h="594360">
                <a:tc>
                  <a:txBody>
                    <a:bodyPr/>
                    <a:lstStyle/>
                    <a:p>
                      <a:pPr lvl="0"/>
                      <a:r>
                        <a:rPr lang="en-US" dirty="0"/>
                        <a:t>Client Registration</a:t>
                      </a:r>
                    </a:p>
                  </a:txBody>
                  <a:tcPr anchor="ctr">
                    <a:lnR w="57150" cap="flat" cmpd="sng" algn="ctr">
                      <a:solidFill>
                        <a:schemeClr val="bg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accent1"/>
                          </a:solidFill>
                          <a:sym typeface="Webdings" panose="05030102010509060703" pitchFamily="18" charset="2"/>
                        </a:rPr>
                        <a:t></a:t>
                      </a:r>
                      <a:endParaRPr lang="en-US" dirty="0">
                        <a:solidFill>
                          <a:schemeClr val="accent1"/>
                        </a:solidFill>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a:endParaRPr lang="en-US" dirty="0"/>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a:endParaRPr lang="en-US" dirty="0"/>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ctr" defTabSz="609555"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B8232F"/>
                          </a:solidFill>
                          <a:effectLst/>
                          <a:uLnTx/>
                          <a:uFillTx/>
                          <a:latin typeface="Arial" panose="020B0604020202020204"/>
                          <a:ea typeface="+mn-ea"/>
                          <a:cs typeface="+mn-cs"/>
                          <a:sym typeface="Webdings" panose="05030102010509060703" pitchFamily="18" charset="2"/>
                        </a:rPr>
                        <a:t></a:t>
                      </a:r>
                      <a:endParaRPr kumimoji="0" lang="en-US" sz="2400" b="0" i="0" u="none" strike="noStrike" kern="1200" cap="none" spc="0" normalizeH="0" baseline="0" noProof="0" dirty="0">
                        <a:ln>
                          <a:noFill/>
                        </a:ln>
                        <a:solidFill>
                          <a:srgbClr val="B8232F"/>
                        </a:solidFill>
                        <a:effectLst/>
                        <a:uLnTx/>
                        <a:uFillTx/>
                        <a:latin typeface="Arial" panose="020B0604020202020204"/>
                        <a:ea typeface="+mn-ea"/>
                        <a:cs typeface="+mn-cs"/>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ctr" defTabSz="609555"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chemeClr val="accent5">
                              <a:lumMod val="75000"/>
                            </a:schemeClr>
                          </a:solidFill>
                          <a:effectLst/>
                          <a:uLnTx/>
                          <a:uFillTx/>
                          <a:latin typeface="Arial" panose="020B0604020202020204"/>
                          <a:ea typeface="+mn-ea"/>
                          <a:cs typeface="+mn-cs"/>
                          <a:sym typeface="Webdings" panose="05030102010509060703" pitchFamily="18" charset="2"/>
                        </a:rPr>
                        <a:t></a:t>
                      </a:r>
                      <a:endParaRPr kumimoji="0" lang="en-US" sz="3200" b="0" i="0" u="none" strike="noStrike" kern="1200" cap="none" spc="0" normalizeH="0" baseline="0" noProof="0" dirty="0">
                        <a:ln>
                          <a:noFill/>
                        </a:ln>
                        <a:solidFill>
                          <a:schemeClr val="accent5">
                            <a:lumMod val="75000"/>
                          </a:schemeClr>
                        </a:solidFill>
                        <a:effectLst/>
                        <a:uLnTx/>
                        <a:uFillTx/>
                        <a:latin typeface="Arial" panose="020B0604020202020204"/>
                        <a:ea typeface="+mn-ea"/>
                        <a:cs typeface="+mn-cs"/>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ctr" defTabSz="609555"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chemeClr val="accent5">
                              <a:lumMod val="75000"/>
                            </a:schemeClr>
                          </a:solidFill>
                          <a:effectLst/>
                          <a:uLnTx/>
                          <a:uFillTx/>
                          <a:latin typeface="Arial" panose="020B0604020202020204"/>
                          <a:ea typeface="+mn-ea"/>
                          <a:cs typeface="+mn-cs"/>
                          <a:sym typeface="Webdings" panose="05030102010509060703" pitchFamily="18" charset="2"/>
                        </a:rPr>
                        <a:t></a:t>
                      </a:r>
                      <a:endParaRPr kumimoji="0" lang="en-US" sz="3200" b="0" i="0" u="none" strike="noStrike" kern="1200" cap="none" spc="0" normalizeH="0" baseline="0" noProof="0" dirty="0">
                        <a:ln>
                          <a:noFill/>
                        </a:ln>
                        <a:solidFill>
                          <a:schemeClr val="accent5">
                            <a:lumMod val="75000"/>
                          </a:schemeClr>
                        </a:solidFill>
                        <a:effectLst/>
                        <a:uLnTx/>
                        <a:uFillTx/>
                        <a:latin typeface="Arial" panose="020B0604020202020204"/>
                        <a:ea typeface="+mn-ea"/>
                        <a:cs typeface="+mn-cs"/>
                      </a:endParaRPr>
                    </a:p>
                  </a:txBody>
                  <a:tcPr anchor="ctr">
                    <a:lnL w="57150" cap="flat" cmpd="sng" algn="ctr">
                      <a:solidFill>
                        <a:schemeClr val="bg1"/>
                      </a:solidFill>
                      <a:prstDash val="solid"/>
                      <a:round/>
                      <a:headEnd type="none" w="med" len="med"/>
                      <a:tailEnd type="none" w="med" len="med"/>
                    </a:lnL>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2340587973"/>
                  </a:ext>
                </a:extLst>
              </a:tr>
              <a:tr h="594360">
                <a:tc>
                  <a:txBody>
                    <a:bodyPr/>
                    <a:lstStyle/>
                    <a:p>
                      <a:pPr lvl="0"/>
                      <a:r>
                        <a:rPr lang="en-US" dirty="0"/>
                        <a:t>Authorization Request</a:t>
                      </a:r>
                    </a:p>
                  </a:txBody>
                  <a:tcPr anchor="ctr">
                    <a:lnR w="57150" cap="flat" cmpd="sng" algn="ctr">
                      <a:solidFill>
                        <a:schemeClr val="bg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609555"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B8232F"/>
                          </a:solidFill>
                          <a:effectLst/>
                          <a:uLnTx/>
                          <a:uFillTx/>
                          <a:latin typeface="Arial" panose="020B0604020202020204"/>
                          <a:ea typeface="+mn-ea"/>
                          <a:cs typeface="+mn-cs"/>
                          <a:sym typeface="Webdings" panose="05030102010509060703" pitchFamily="18" charset="2"/>
                        </a:rPr>
                        <a:t></a:t>
                      </a:r>
                      <a:endParaRPr kumimoji="0" lang="en-US" sz="2400" b="0" i="0" u="none" strike="noStrike" kern="1200" cap="none" spc="0" normalizeH="0" baseline="0" noProof="0" dirty="0">
                        <a:ln>
                          <a:noFill/>
                        </a:ln>
                        <a:solidFill>
                          <a:srgbClr val="B8232F"/>
                        </a:solidFill>
                        <a:effectLst/>
                        <a:uLnTx/>
                        <a:uFillTx/>
                        <a:latin typeface="Arial" panose="020B0604020202020204"/>
                        <a:ea typeface="+mn-ea"/>
                        <a:cs typeface="+mn-cs"/>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a:endParaRPr lang="en-US" dirty="0"/>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a:endParaRPr lang="en-US" dirty="0"/>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ctr" defTabSz="609555"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B8232F"/>
                          </a:solidFill>
                          <a:effectLst/>
                          <a:uLnTx/>
                          <a:uFillTx/>
                          <a:latin typeface="Arial" panose="020B0604020202020204"/>
                          <a:ea typeface="+mn-ea"/>
                          <a:cs typeface="+mn-cs"/>
                          <a:sym typeface="Webdings" panose="05030102010509060703" pitchFamily="18" charset="2"/>
                        </a:rPr>
                        <a:t></a:t>
                      </a:r>
                      <a:endParaRPr kumimoji="0" lang="en-US" sz="2400" b="0" i="0" u="none" strike="noStrike" kern="1200" cap="none" spc="0" normalizeH="0" baseline="0" noProof="0" dirty="0">
                        <a:ln>
                          <a:noFill/>
                        </a:ln>
                        <a:solidFill>
                          <a:srgbClr val="B8232F"/>
                        </a:solidFill>
                        <a:effectLst/>
                        <a:uLnTx/>
                        <a:uFillTx/>
                        <a:latin typeface="Arial" panose="020B0604020202020204"/>
                        <a:ea typeface="+mn-ea"/>
                        <a:cs typeface="+mn-cs"/>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ctr" defTabSz="609555"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chemeClr val="accent5">
                              <a:lumMod val="75000"/>
                            </a:schemeClr>
                          </a:solidFill>
                          <a:effectLst/>
                          <a:uLnTx/>
                          <a:uFillTx/>
                          <a:latin typeface="Arial" panose="020B0604020202020204"/>
                          <a:ea typeface="+mn-ea"/>
                          <a:cs typeface="+mn-cs"/>
                          <a:sym typeface="Webdings" panose="05030102010509060703" pitchFamily="18" charset="2"/>
                        </a:rPr>
                        <a:t></a:t>
                      </a:r>
                      <a:endParaRPr kumimoji="0" lang="en-US" sz="3200" b="0" i="0" u="none" strike="noStrike" kern="1200" cap="none" spc="0" normalizeH="0" baseline="0" noProof="0" dirty="0">
                        <a:ln>
                          <a:noFill/>
                        </a:ln>
                        <a:solidFill>
                          <a:schemeClr val="accent5">
                            <a:lumMod val="75000"/>
                          </a:schemeClr>
                        </a:solidFill>
                        <a:effectLst/>
                        <a:uLnTx/>
                        <a:uFillTx/>
                        <a:latin typeface="Arial" panose="020B0604020202020204"/>
                        <a:ea typeface="+mn-ea"/>
                        <a:cs typeface="+mn-cs"/>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ctr" defTabSz="609555"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chemeClr val="accent5">
                              <a:lumMod val="75000"/>
                            </a:schemeClr>
                          </a:solidFill>
                          <a:effectLst/>
                          <a:uLnTx/>
                          <a:uFillTx/>
                          <a:latin typeface="Arial" panose="020B0604020202020204"/>
                          <a:ea typeface="+mn-ea"/>
                          <a:cs typeface="+mn-cs"/>
                          <a:sym typeface="Webdings" panose="05030102010509060703" pitchFamily="18" charset="2"/>
                        </a:rPr>
                        <a:t></a:t>
                      </a:r>
                      <a:endParaRPr kumimoji="0" lang="en-US" sz="3200" b="0" i="0" u="none" strike="noStrike" kern="1200" cap="none" spc="0" normalizeH="0" baseline="0" noProof="0" dirty="0">
                        <a:ln>
                          <a:noFill/>
                        </a:ln>
                        <a:solidFill>
                          <a:schemeClr val="accent5">
                            <a:lumMod val="75000"/>
                          </a:schemeClr>
                        </a:solidFill>
                        <a:effectLst/>
                        <a:uLnTx/>
                        <a:uFillTx/>
                        <a:latin typeface="Arial" panose="020B0604020202020204"/>
                        <a:ea typeface="+mn-ea"/>
                        <a:cs typeface="+mn-cs"/>
                      </a:endParaRPr>
                    </a:p>
                  </a:txBody>
                  <a:tcPr anchor="ctr">
                    <a:lnL w="57150" cap="flat" cmpd="sng" algn="ctr">
                      <a:solidFill>
                        <a:schemeClr val="bg1"/>
                      </a:solidFill>
                      <a:prstDash val="solid"/>
                      <a:round/>
                      <a:headEnd type="none" w="med" len="med"/>
                      <a:tailEnd type="none" w="med" len="med"/>
                    </a:lnL>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374322524"/>
                  </a:ext>
                </a:extLst>
              </a:tr>
              <a:tr h="594360">
                <a:tc>
                  <a:txBody>
                    <a:bodyPr/>
                    <a:lstStyle/>
                    <a:p>
                      <a:pPr lvl="0"/>
                      <a:r>
                        <a:rPr lang="en-US" dirty="0"/>
                        <a:t>Token Request</a:t>
                      </a:r>
                    </a:p>
                  </a:txBody>
                  <a:tcPr anchor="ctr">
                    <a:lnR w="57150" cap="flat" cmpd="sng" algn="ctr">
                      <a:solidFill>
                        <a:schemeClr val="bg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609555"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B8232F"/>
                          </a:solidFill>
                          <a:effectLst/>
                          <a:uLnTx/>
                          <a:uFillTx/>
                          <a:latin typeface="Arial" panose="020B0604020202020204"/>
                          <a:ea typeface="+mn-ea"/>
                          <a:cs typeface="+mn-cs"/>
                          <a:sym typeface="Webdings" panose="05030102010509060703" pitchFamily="18" charset="2"/>
                        </a:rPr>
                        <a:t></a:t>
                      </a:r>
                      <a:endParaRPr kumimoji="0" lang="en-US" sz="2400" b="0" i="0" u="none" strike="noStrike" kern="1200" cap="none" spc="0" normalizeH="0" baseline="0" noProof="0" dirty="0">
                        <a:ln>
                          <a:noFill/>
                        </a:ln>
                        <a:solidFill>
                          <a:srgbClr val="B8232F"/>
                        </a:solidFill>
                        <a:effectLst/>
                        <a:uLnTx/>
                        <a:uFillTx/>
                        <a:latin typeface="Arial" panose="020B0604020202020204"/>
                        <a:ea typeface="+mn-ea"/>
                        <a:cs typeface="+mn-cs"/>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a:endParaRPr lang="en-US" dirty="0"/>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a:endParaRPr lang="en-US" dirty="0"/>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ctr" defTabSz="609555"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B8232F"/>
                          </a:solidFill>
                          <a:effectLst/>
                          <a:uLnTx/>
                          <a:uFillTx/>
                          <a:latin typeface="Arial" panose="020B0604020202020204"/>
                          <a:ea typeface="+mn-ea"/>
                          <a:cs typeface="+mn-cs"/>
                          <a:sym typeface="Webdings" panose="05030102010509060703" pitchFamily="18" charset="2"/>
                        </a:rPr>
                        <a:t></a:t>
                      </a:r>
                      <a:endParaRPr kumimoji="0" lang="en-US" sz="2400" b="0" i="0" u="none" strike="noStrike" kern="1200" cap="none" spc="0" normalizeH="0" baseline="0" noProof="0" dirty="0">
                        <a:ln>
                          <a:noFill/>
                        </a:ln>
                        <a:solidFill>
                          <a:srgbClr val="B8232F"/>
                        </a:solidFill>
                        <a:effectLst/>
                        <a:uLnTx/>
                        <a:uFillTx/>
                        <a:latin typeface="Arial" panose="020B0604020202020204"/>
                        <a:ea typeface="+mn-ea"/>
                        <a:cs typeface="+mn-cs"/>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ctr" defTabSz="609555"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chemeClr val="accent5">
                              <a:lumMod val="75000"/>
                            </a:schemeClr>
                          </a:solidFill>
                          <a:effectLst/>
                          <a:uLnTx/>
                          <a:uFillTx/>
                          <a:latin typeface="Arial" panose="020B0604020202020204"/>
                          <a:ea typeface="+mn-ea"/>
                          <a:cs typeface="+mn-cs"/>
                          <a:sym typeface="Webdings" panose="05030102010509060703" pitchFamily="18" charset="2"/>
                        </a:rPr>
                        <a:t></a:t>
                      </a:r>
                      <a:endParaRPr kumimoji="0" lang="en-US" sz="3200" b="0" i="0" u="none" strike="noStrike" kern="1200" cap="none" spc="0" normalizeH="0" baseline="0" noProof="0" dirty="0">
                        <a:ln>
                          <a:noFill/>
                        </a:ln>
                        <a:solidFill>
                          <a:schemeClr val="accent5">
                            <a:lumMod val="75000"/>
                          </a:schemeClr>
                        </a:solidFill>
                        <a:effectLst/>
                        <a:uLnTx/>
                        <a:uFillTx/>
                        <a:latin typeface="Arial" panose="020B0604020202020204"/>
                        <a:ea typeface="+mn-ea"/>
                        <a:cs typeface="+mn-cs"/>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ctr" defTabSz="609555"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chemeClr val="accent5">
                              <a:lumMod val="75000"/>
                            </a:schemeClr>
                          </a:solidFill>
                          <a:effectLst/>
                          <a:uLnTx/>
                          <a:uFillTx/>
                          <a:latin typeface="Arial" panose="020B0604020202020204"/>
                          <a:ea typeface="+mn-ea"/>
                          <a:cs typeface="+mn-cs"/>
                          <a:sym typeface="Webdings" panose="05030102010509060703" pitchFamily="18" charset="2"/>
                        </a:rPr>
                        <a:t></a:t>
                      </a:r>
                      <a:endParaRPr kumimoji="0" lang="en-US" sz="3200" b="0" i="0" u="none" strike="noStrike" kern="1200" cap="none" spc="0" normalizeH="0" baseline="0" noProof="0" dirty="0">
                        <a:ln>
                          <a:noFill/>
                        </a:ln>
                        <a:solidFill>
                          <a:schemeClr val="accent5">
                            <a:lumMod val="75000"/>
                          </a:schemeClr>
                        </a:solidFill>
                        <a:effectLst/>
                        <a:uLnTx/>
                        <a:uFillTx/>
                        <a:latin typeface="Arial" panose="020B0604020202020204"/>
                        <a:ea typeface="+mn-ea"/>
                        <a:cs typeface="+mn-cs"/>
                      </a:endParaRPr>
                    </a:p>
                  </a:txBody>
                  <a:tcPr anchor="ctr">
                    <a:lnL w="57150" cap="flat" cmpd="sng" algn="ctr">
                      <a:solidFill>
                        <a:schemeClr val="bg1"/>
                      </a:solidFill>
                      <a:prstDash val="solid"/>
                      <a:round/>
                      <a:headEnd type="none" w="med" len="med"/>
                      <a:tailEnd type="none" w="med" len="med"/>
                    </a:lnL>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3148926223"/>
                  </a:ext>
                </a:extLst>
              </a:tr>
              <a:tr h="594360">
                <a:tc>
                  <a:txBody>
                    <a:bodyPr/>
                    <a:lstStyle/>
                    <a:p>
                      <a:pPr lvl="0"/>
                      <a:r>
                        <a:rPr lang="en-US" dirty="0"/>
                        <a:t>UserInfo Request</a:t>
                      </a:r>
                    </a:p>
                  </a:txBody>
                  <a:tcPr anchor="ctr">
                    <a:lnR w="57150" cap="flat" cmpd="sng" algn="ctr">
                      <a:solidFill>
                        <a:schemeClr val="bg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609555"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B8232F"/>
                          </a:solidFill>
                          <a:effectLst/>
                          <a:uLnTx/>
                          <a:uFillTx/>
                          <a:latin typeface="Arial" panose="020B0604020202020204"/>
                          <a:ea typeface="+mn-ea"/>
                          <a:cs typeface="+mn-cs"/>
                          <a:sym typeface="Webdings" panose="05030102010509060703" pitchFamily="18" charset="2"/>
                        </a:rPr>
                        <a:t></a:t>
                      </a:r>
                      <a:endParaRPr kumimoji="0" lang="en-US" sz="2400" b="0" i="0" u="none" strike="noStrike" kern="1200" cap="none" spc="0" normalizeH="0" baseline="0" noProof="0" dirty="0">
                        <a:ln>
                          <a:noFill/>
                        </a:ln>
                        <a:solidFill>
                          <a:srgbClr val="B8232F"/>
                        </a:solidFill>
                        <a:effectLst/>
                        <a:uLnTx/>
                        <a:uFillTx/>
                        <a:latin typeface="Arial" panose="020B0604020202020204"/>
                        <a:ea typeface="+mn-ea"/>
                        <a:cs typeface="+mn-cs"/>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a:endParaRPr lang="en-US" dirty="0"/>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a:endParaRPr lang="en-US" dirty="0"/>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ctr" defTabSz="609555"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B8232F"/>
                          </a:solidFill>
                          <a:effectLst/>
                          <a:uLnTx/>
                          <a:uFillTx/>
                          <a:latin typeface="Arial" panose="020B0604020202020204"/>
                          <a:ea typeface="+mn-ea"/>
                          <a:cs typeface="+mn-cs"/>
                          <a:sym typeface="Webdings" panose="05030102010509060703" pitchFamily="18" charset="2"/>
                        </a:rPr>
                        <a:t></a:t>
                      </a:r>
                      <a:endParaRPr kumimoji="0" lang="en-US" sz="2400" b="0" i="0" u="none" strike="noStrike" kern="1200" cap="none" spc="0" normalizeH="0" baseline="0" noProof="0" dirty="0">
                        <a:ln>
                          <a:noFill/>
                        </a:ln>
                        <a:solidFill>
                          <a:srgbClr val="B8232F"/>
                        </a:solidFill>
                        <a:effectLst/>
                        <a:uLnTx/>
                        <a:uFillTx/>
                        <a:latin typeface="Arial" panose="020B0604020202020204"/>
                        <a:ea typeface="+mn-ea"/>
                        <a:cs typeface="+mn-cs"/>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ctr" defTabSz="609555"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chemeClr val="accent5">
                              <a:lumMod val="75000"/>
                            </a:schemeClr>
                          </a:solidFill>
                          <a:effectLst/>
                          <a:uLnTx/>
                          <a:uFillTx/>
                          <a:latin typeface="Arial" panose="020B0604020202020204"/>
                          <a:ea typeface="+mn-ea"/>
                          <a:cs typeface="+mn-cs"/>
                          <a:sym typeface="Webdings" panose="05030102010509060703" pitchFamily="18" charset="2"/>
                        </a:rPr>
                        <a:t></a:t>
                      </a:r>
                      <a:endParaRPr kumimoji="0" lang="en-US" sz="3200" b="0" i="0" u="none" strike="noStrike" kern="1200" cap="none" spc="0" normalizeH="0" baseline="0" noProof="0" dirty="0">
                        <a:ln>
                          <a:noFill/>
                        </a:ln>
                        <a:solidFill>
                          <a:schemeClr val="accent5">
                            <a:lumMod val="75000"/>
                          </a:schemeClr>
                        </a:solidFill>
                        <a:effectLst/>
                        <a:uLnTx/>
                        <a:uFillTx/>
                        <a:latin typeface="Arial" panose="020B0604020202020204"/>
                        <a:ea typeface="+mn-ea"/>
                        <a:cs typeface="+mn-cs"/>
                      </a:endParaRPr>
                    </a:p>
                  </a:txBody>
                  <a:tcPr anchor="ct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ctr" defTabSz="609555"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chemeClr val="accent5">
                              <a:lumMod val="75000"/>
                            </a:schemeClr>
                          </a:solidFill>
                          <a:effectLst/>
                          <a:uLnTx/>
                          <a:uFillTx/>
                          <a:latin typeface="Arial" panose="020B0604020202020204"/>
                          <a:ea typeface="+mn-ea"/>
                          <a:cs typeface="+mn-cs"/>
                          <a:sym typeface="Webdings" panose="05030102010509060703" pitchFamily="18" charset="2"/>
                        </a:rPr>
                        <a:t></a:t>
                      </a:r>
                      <a:endParaRPr kumimoji="0" lang="en-US" sz="3200" b="0" i="0" u="none" strike="noStrike" kern="1200" cap="none" spc="0" normalizeH="0" baseline="0" noProof="0" dirty="0">
                        <a:ln>
                          <a:noFill/>
                        </a:ln>
                        <a:solidFill>
                          <a:schemeClr val="accent5">
                            <a:lumMod val="75000"/>
                          </a:schemeClr>
                        </a:solidFill>
                        <a:effectLst/>
                        <a:uLnTx/>
                        <a:uFillTx/>
                        <a:latin typeface="Arial" panose="020B0604020202020204"/>
                        <a:ea typeface="+mn-ea"/>
                        <a:cs typeface="+mn-cs"/>
                      </a:endParaRPr>
                    </a:p>
                  </a:txBody>
                  <a:tcPr anchor="ctr">
                    <a:lnL w="57150" cap="flat" cmpd="sng" algn="ctr">
                      <a:solidFill>
                        <a:schemeClr val="bg1"/>
                      </a:solidFill>
                      <a:prstDash val="solid"/>
                      <a:round/>
                      <a:headEnd type="none" w="med" len="med"/>
                      <a:tailEnd type="none" w="med" len="med"/>
                    </a:lnL>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627300252"/>
                  </a:ext>
                </a:extLst>
              </a:tr>
            </a:tbl>
          </a:graphicData>
        </a:graphic>
      </p:graphicFrame>
      <p:sp>
        <p:nvSpPr>
          <p:cNvPr id="2" name="Title 1">
            <a:extLst>
              <a:ext uri="{FF2B5EF4-FFF2-40B4-BE49-F238E27FC236}">
                <a16:creationId xmlns:a16="http://schemas.microsoft.com/office/drawing/2014/main" id="{60880A76-3C1B-4784-A49E-83A1ECB00E56}"/>
              </a:ext>
            </a:extLst>
          </p:cNvPr>
          <p:cNvSpPr>
            <a:spLocks noGrp="1"/>
          </p:cNvSpPr>
          <p:nvPr>
            <p:ph type="title"/>
          </p:nvPr>
        </p:nvSpPr>
        <p:spPr/>
        <p:txBody>
          <a:bodyPr/>
          <a:lstStyle/>
          <a:p>
            <a:r>
              <a:rPr lang="en-US" dirty="0"/>
              <a:t>June 2020 Federation Interop: Results</a:t>
            </a:r>
          </a:p>
        </p:txBody>
      </p:sp>
    </p:spTree>
    <p:extLst>
      <p:ext uri="{BB962C8B-B14F-4D97-AF65-F5344CB8AC3E}">
        <p14:creationId xmlns:p14="http://schemas.microsoft.com/office/powerpoint/2010/main" val="3565062884"/>
      </p:ext>
    </p:extLst>
  </p:cSld>
  <p:clrMapOvr>
    <a:masterClrMapping/>
  </p:clrMapOvr>
  <p:transition spd="slow">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4E89E33-2F79-4FEE-BD00-67F9D19BE83B}"/>
              </a:ext>
            </a:extLst>
          </p:cNvPr>
          <p:cNvSpPr>
            <a:spLocks noGrp="1"/>
          </p:cNvSpPr>
          <p:nvPr>
            <p:ph idx="1"/>
          </p:nvPr>
        </p:nvSpPr>
        <p:spPr>
          <a:xfrm>
            <a:off x="-1" y="1253816"/>
            <a:ext cx="12192000" cy="5150021"/>
          </a:xfrm>
        </p:spPr>
        <p:txBody>
          <a:bodyPr>
            <a:normAutofit lnSpcReduction="10000"/>
          </a:bodyPr>
          <a:lstStyle/>
          <a:p>
            <a:pPr>
              <a:spcAft>
                <a:spcPts val="1200"/>
              </a:spcAft>
            </a:pPr>
            <a:r>
              <a:rPr lang="en-US" sz="2400" b="1" dirty="0"/>
              <a:t>OpenID Foundation is holding three Federation interop events in 2020</a:t>
            </a:r>
          </a:p>
          <a:p>
            <a:pPr marL="630238" lvl="1" indent="-287338">
              <a:spcBef>
                <a:spcPts val="0"/>
              </a:spcBef>
              <a:spcAft>
                <a:spcPts val="1200"/>
              </a:spcAft>
              <a:buClr>
                <a:srgbClr val="5438DC"/>
              </a:buClr>
              <a:buFont typeface="Arial" panose="020B0604020202020204" pitchFamily="34" charset="0"/>
              <a:buChar char="•"/>
            </a:pPr>
            <a:r>
              <a:rPr lang="en-US" sz="2200" dirty="0"/>
              <a:t>Much like five interops were held for OpenID Connect</a:t>
            </a:r>
          </a:p>
          <a:p>
            <a:pPr marL="630238" lvl="1" indent="-287338">
              <a:spcBef>
                <a:spcPts val="0"/>
              </a:spcBef>
              <a:spcAft>
                <a:spcPts val="1200"/>
              </a:spcAft>
              <a:buClr>
                <a:srgbClr val="5438DC"/>
              </a:buClr>
              <a:buFont typeface="Arial" panose="020B0604020202020204" pitchFamily="34" charset="0"/>
              <a:buChar char="•"/>
            </a:pPr>
            <a:r>
              <a:rPr lang="en-US" sz="2200" dirty="0"/>
              <a:t>June 2020 interop was the first of them</a:t>
            </a:r>
          </a:p>
          <a:p>
            <a:pPr marL="630238" lvl="1" indent="-287338">
              <a:spcBef>
                <a:spcPts val="0"/>
              </a:spcBef>
              <a:spcAft>
                <a:spcPts val="1200"/>
              </a:spcAft>
              <a:buClr>
                <a:srgbClr val="5438DC"/>
              </a:buClr>
              <a:buFont typeface="Arial" panose="020B0604020202020204" pitchFamily="34" charset="0"/>
              <a:buChar char="•"/>
            </a:pPr>
            <a:r>
              <a:rPr lang="en-US" sz="2200" dirty="0"/>
              <a:t>Interop results will be used to improve the specification</a:t>
            </a:r>
          </a:p>
          <a:p>
            <a:pPr marL="630238" lvl="1" indent="-287338">
              <a:spcBef>
                <a:spcPts val="0"/>
              </a:spcBef>
              <a:spcAft>
                <a:spcPts val="1200"/>
              </a:spcAft>
              <a:buClr>
                <a:srgbClr val="5438DC"/>
              </a:buClr>
              <a:buFont typeface="Arial" panose="020B0604020202020204" pitchFamily="34" charset="0"/>
              <a:buChar char="•"/>
            </a:pPr>
            <a:r>
              <a:rPr lang="en-US" sz="2200" dirty="0"/>
              <a:t>Contact </a:t>
            </a:r>
            <a:r>
              <a:rPr lang="sv-SE" sz="2200" dirty="0"/>
              <a:t>Roland Hedberg </a:t>
            </a:r>
            <a:r>
              <a:rPr lang="sv-SE" sz="2200" dirty="0">
                <a:hlinkClick r:id="rId3">
                  <a:extLst>
                    <a:ext uri="{A12FA001-AC4F-418D-AE19-62706E023703}">
                      <ahyp:hlinkClr xmlns:ahyp="http://schemas.microsoft.com/office/drawing/2018/hyperlinkcolor" val="tx"/>
                    </a:ext>
                  </a:extLst>
                </a:hlinkClick>
              </a:rPr>
              <a:t>roland@catalogix.se</a:t>
            </a:r>
            <a:r>
              <a:rPr lang="sv-SE" sz="2200" dirty="0"/>
              <a:t> </a:t>
            </a:r>
            <a:r>
              <a:rPr lang="en-US" sz="2200" dirty="0"/>
              <a:t>to participate</a:t>
            </a:r>
          </a:p>
          <a:p>
            <a:pPr marL="630238" lvl="1" indent="-287338">
              <a:spcBef>
                <a:spcPts val="0"/>
              </a:spcBef>
              <a:spcAft>
                <a:spcPts val="1200"/>
              </a:spcAft>
              <a:buClr>
                <a:srgbClr val="5438DC"/>
              </a:buClr>
              <a:buFont typeface="Arial" panose="020B0604020202020204" pitchFamily="34" charset="0"/>
              <a:buChar char="•"/>
            </a:pPr>
            <a:r>
              <a:rPr lang="en-US" sz="2200" dirty="0"/>
              <a:t>Join OpenID Federation Interop mailing list</a:t>
            </a:r>
          </a:p>
          <a:p>
            <a:pPr marL="974725" lvl="2" indent="-344488">
              <a:spcAft>
                <a:spcPts val="2400"/>
              </a:spcAft>
              <a:buClr>
                <a:schemeClr val="bg2">
                  <a:lumMod val="50000"/>
                </a:schemeClr>
              </a:buClr>
              <a:buFont typeface="Wingdings" pitchFamily="2" charset="2"/>
              <a:buChar char="§"/>
            </a:pPr>
            <a:r>
              <a:rPr lang="en-US" sz="2200" dirty="0">
                <a:hlinkClick r:id="rId4">
                  <a:extLst>
                    <a:ext uri="{A12FA001-AC4F-418D-AE19-62706E023703}">
                      <ahyp:hlinkClr xmlns:ahyp="http://schemas.microsoft.com/office/drawing/2018/hyperlinkcolor" val="tx"/>
                    </a:ext>
                  </a:extLst>
                </a:hlinkClick>
              </a:rPr>
              <a:t>https://groups.google.com/forum/#!forum/openid-federation-interop</a:t>
            </a:r>
            <a:endParaRPr lang="en-US" sz="2200" dirty="0"/>
          </a:p>
          <a:p>
            <a:pPr>
              <a:spcAft>
                <a:spcPts val="1200"/>
              </a:spcAft>
            </a:pPr>
            <a:r>
              <a:rPr lang="en-US" sz="2400" b="1" dirty="0"/>
              <a:t>It’s time for feedback from developers and early deployers</a:t>
            </a:r>
          </a:p>
          <a:p>
            <a:pPr marL="630238" lvl="1" indent="-287338">
              <a:spcBef>
                <a:spcPts val="0"/>
              </a:spcBef>
              <a:spcAft>
                <a:spcPts val="1200"/>
              </a:spcAft>
              <a:buClr>
                <a:srgbClr val="5438DC"/>
              </a:buClr>
              <a:buFont typeface="Arial" panose="020B0604020202020204" pitchFamily="34" charset="0"/>
              <a:buChar char="•"/>
            </a:pPr>
            <a:r>
              <a:rPr lang="en-US" sz="2200" dirty="0"/>
              <a:t>Will you be one?</a:t>
            </a:r>
          </a:p>
          <a:p>
            <a:pPr marL="630238" lvl="1" indent="-287338">
              <a:spcBef>
                <a:spcPts val="0"/>
              </a:spcBef>
              <a:spcAft>
                <a:spcPts val="1200"/>
              </a:spcAft>
              <a:buClr>
                <a:srgbClr val="5438DC"/>
              </a:buClr>
              <a:buFont typeface="Arial" panose="020B0604020202020204" pitchFamily="34" charset="0"/>
              <a:buChar char="•"/>
            </a:pPr>
            <a:r>
              <a:rPr lang="en-US" sz="2200" dirty="0"/>
              <a:t>Please read (and implement!) the spec and give us your feedback!</a:t>
            </a:r>
          </a:p>
        </p:txBody>
      </p:sp>
      <p:sp>
        <p:nvSpPr>
          <p:cNvPr id="2" name="Title 1">
            <a:extLst>
              <a:ext uri="{FF2B5EF4-FFF2-40B4-BE49-F238E27FC236}">
                <a16:creationId xmlns:a16="http://schemas.microsoft.com/office/drawing/2014/main" id="{A81CC68D-A0DA-4E94-8A7D-BB933190A933}"/>
              </a:ext>
            </a:extLst>
          </p:cNvPr>
          <p:cNvSpPr>
            <a:spLocks noGrp="1"/>
          </p:cNvSpPr>
          <p:nvPr>
            <p:ph type="title"/>
          </p:nvPr>
        </p:nvSpPr>
        <p:spPr/>
        <p:txBody>
          <a:bodyPr/>
          <a:lstStyle/>
          <a:p>
            <a:r>
              <a:rPr lang="en-US" dirty="0"/>
              <a:t>OpenID Connect Federation Future</a:t>
            </a:r>
          </a:p>
        </p:txBody>
      </p:sp>
    </p:spTree>
    <p:extLst>
      <p:ext uri="{BB962C8B-B14F-4D97-AF65-F5344CB8AC3E}">
        <p14:creationId xmlns:p14="http://schemas.microsoft.com/office/powerpoint/2010/main" val="2768258269"/>
      </p:ext>
    </p:extLst>
  </p:cSld>
  <p:clrMapOvr>
    <a:masterClrMapping/>
  </p:clrMapOvr>
  <p:transition spd="slow">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1A7286-3C97-4FCC-B8E1-5724CF3EB9E4}"/>
              </a:ext>
            </a:extLst>
          </p:cNvPr>
          <p:cNvSpPr>
            <a:spLocks noGrp="1"/>
          </p:cNvSpPr>
          <p:nvPr>
            <p:ph type="title"/>
          </p:nvPr>
        </p:nvSpPr>
        <p:spPr>
          <a:xfrm>
            <a:off x="0" y="296563"/>
            <a:ext cx="12192000" cy="1151467"/>
          </a:xfrm>
        </p:spPr>
        <p:txBody>
          <a:bodyPr/>
          <a:lstStyle/>
          <a:p>
            <a:pPr algn="ctr"/>
            <a:r>
              <a:rPr lang="en-US" dirty="0"/>
              <a:t>You’re Almost Certainly Using OpenID Connect!</a:t>
            </a:r>
          </a:p>
        </p:txBody>
      </p:sp>
      <p:sp>
        <p:nvSpPr>
          <p:cNvPr id="3" name="Content Placeholder 2">
            <a:extLst>
              <a:ext uri="{FF2B5EF4-FFF2-40B4-BE49-F238E27FC236}">
                <a16:creationId xmlns:a16="http://schemas.microsoft.com/office/drawing/2014/main" id="{4D4B6F59-5038-4D49-8375-F30327234739}"/>
              </a:ext>
            </a:extLst>
          </p:cNvPr>
          <p:cNvSpPr>
            <a:spLocks noGrp="1"/>
          </p:cNvSpPr>
          <p:nvPr>
            <p:ph idx="1"/>
          </p:nvPr>
        </p:nvSpPr>
        <p:spPr>
          <a:xfrm>
            <a:off x="725153" y="2025135"/>
            <a:ext cx="5131950" cy="4455296"/>
          </a:xfrm>
        </p:spPr>
        <p:txBody>
          <a:bodyPr>
            <a:noAutofit/>
          </a:bodyPr>
          <a:lstStyle/>
          <a:p>
            <a:pPr marL="0" algn="ctr">
              <a:spcAft>
                <a:spcPts val="1200"/>
              </a:spcAft>
            </a:pPr>
            <a:r>
              <a:rPr lang="en-US" sz="2200" b="1" dirty="0"/>
              <a:t>If you log in with Android, </a:t>
            </a:r>
            <a:br>
              <a:rPr lang="en-US" sz="2200" b="1" dirty="0"/>
            </a:br>
            <a:r>
              <a:rPr lang="en-US" sz="2200" b="1" dirty="0"/>
              <a:t>Apple, AOL, Deutsche Telekom, eBay, Gigya, GSMA, Google, Janrain, KDDI, Microsoft, NEC, NTT, Okta, PayPal, Salesforce, Softbank, Symantec, Verizon, or Yahoo! </a:t>
            </a:r>
            <a:br>
              <a:rPr lang="en-US" sz="2200" b="1" dirty="0"/>
            </a:br>
            <a:r>
              <a:rPr lang="en-US" sz="2200" b="1" dirty="0"/>
              <a:t>Japan, you’re already using </a:t>
            </a:r>
            <a:br>
              <a:rPr lang="en-US" sz="2200" b="1" dirty="0"/>
            </a:br>
            <a:r>
              <a:rPr lang="en-US" sz="2200" b="1" dirty="0"/>
              <a:t>OpenID Connect.</a:t>
            </a:r>
          </a:p>
          <a:p>
            <a:pPr marL="0" algn="ctr"/>
            <a:r>
              <a:rPr lang="en-US" sz="2200" dirty="0">
                <a:solidFill>
                  <a:srgbClr val="503BD4"/>
                </a:solidFill>
              </a:rPr>
              <a:t>Many other sites and apps large and small also use OpenID Connect.</a:t>
            </a:r>
          </a:p>
        </p:txBody>
      </p:sp>
      <p:sp>
        <p:nvSpPr>
          <p:cNvPr id="4" name="Content Placeholder 2">
            <a:extLst>
              <a:ext uri="{FF2B5EF4-FFF2-40B4-BE49-F238E27FC236}">
                <a16:creationId xmlns:a16="http://schemas.microsoft.com/office/drawing/2014/main" id="{2201A697-A06C-374F-AC12-97ACEC7A59C0}"/>
              </a:ext>
            </a:extLst>
          </p:cNvPr>
          <p:cNvSpPr txBox="1">
            <a:spLocks/>
          </p:cNvSpPr>
          <p:nvPr/>
        </p:nvSpPr>
        <p:spPr bwMode="auto">
          <a:xfrm>
            <a:off x="6211552" y="2025135"/>
            <a:ext cx="5444989" cy="3576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6" tIns="45718" rIns="91436" bIns="45718" numCol="1" rtlCol="0" anchor="ctr" anchorCtr="0" compatLnSpc="1">
            <a:prstTxWarp prst="textNoShape">
              <a:avLst/>
            </a:prstTxWarp>
            <a:noAutofit/>
          </a:bodyPr>
          <a:lstStyle>
            <a:lvl1pPr marL="347125" algn="l" defTabSz="607469" rtl="0" eaLnBrk="1" fontAlgn="base" hangingPunct="1">
              <a:spcBef>
                <a:spcPct val="20000"/>
              </a:spcBef>
              <a:spcAft>
                <a:spcPct val="0"/>
              </a:spcAft>
              <a:buFont typeface="Wingdings" pitchFamily="2" charset="2"/>
              <a:tabLst>
                <a:tab pos="1062540" algn="l"/>
              </a:tabLst>
              <a:defRPr sz="2667" kern="1200" baseline="0">
                <a:solidFill>
                  <a:srgbClr val="000000"/>
                </a:solidFill>
                <a:latin typeface="Arial" panose="020B0604020202020204" pitchFamily="34" charset="0"/>
                <a:ea typeface="ＭＳ Ｐゴシック" charset="0"/>
                <a:cs typeface="Helvetica Neue Light"/>
              </a:defRPr>
            </a:lvl1pPr>
            <a:lvl2pPr marL="1024441" algn="l" defTabSz="607469" rtl="0" eaLnBrk="1" fontAlgn="base" hangingPunct="1">
              <a:spcBef>
                <a:spcPct val="20000"/>
              </a:spcBef>
              <a:spcAft>
                <a:spcPct val="0"/>
              </a:spcAft>
              <a:buFont typeface="Arial" panose="020B0604020202020204" pitchFamily="34" charset="0"/>
              <a:defRPr kern="1200" baseline="0">
                <a:solidFill>
                  <a:srgbClr val="000000"/>
                </a:solidFill>
                <a:latin typeface="Arial" panose="020B0604020202020204" pitchFamily="34" charset="0"/>
                <a:ea typeface="ＭＳ Ｐゴシック" charset="0"/>
                <a:cs typeface="Helvetica Neue Light"/>
              </a:defRPr>
            </a:lvl2pPr>
            <a:lvl3pPr marL="1494329" algn="l" defTabSz="607469" rtl="0" eaLnBrk="1" fontAlgn="base" hangingPunct="1">
              <a:spcBef>
                <a:spcPct val="20000"/>
              </a:spcBef>
              <a:spcAft>
                <a:spcPct val="0"/>
              </a:spcAft>
              <a:buSzPct val="100000"/>
              <a:buFont typeface="Lucida Grande" panose="020B0600040502020204" pitchFamily="34" charset="0"/>
              <a:defRPr sz="2133" kern="1200" baseline="0">
                <a:solidFill>
                  <a:srgbClr val="000000"/>
                </a:solidFill>
                <a:latin typeface="Arial" panose="020B0604020202020204" pitchFamily="34" charset="0"/>
                <a:ea typeface="ＭＳ Ｐゴシック" charset="0"/>
                <a:cs typeface="Helvetica Neue Light"/>
              </a:defRPr>
            </a:lvl3pPr>
            <a:lvl4pPr marL="1826638" algn="l" defTabSz="607469" rtl="0" eaLnBrk="1" fontAlgn="base" hangingPunct="1">
              <a:spcBef>
                <a:spcPct val="20000"/>
              </a:spcBef>
              <a:spcAft>
                <a:spcPct val="0"/>
              </a:spcAft>
              <a:buFont typeface="Lucida Grande" panose="020B0600040502020204" pitchFamily="34" charset="0"/>
              <a:defRPr sz="1867" kern="1200" baseline="0">
                <a:solidFill>
                  <a:srgbClr val="000000"/>
                </a:solidFill>
                <a:latin typeface="Arial" panose="020B0604020202020204" pitchFamily="34" charset="0"/>
                <a:ea typeface="ＭＳ Ｐゴシック" charset="0"/>
                <a:cs typeface="Helvetica Neue Light"/>
              </a:defRPr>
            </a:lvl4pPr>
            <a:lvl5pPr marL="2436223" algn="l" defTabSz="607469" rtl="0" eaLnBrk="1" fontAlgn="base" hangingPunct="1">
              <a:spcBef>
                <a:spcPct val="20000"/>
              </a:spcBef>
              <a:spcAft>
                <a:spcPct val="0"/>
              </a:spcAft>
              <a:buFont typeface="Arial" panose="020B0604020202020204" pitchFamily="34" charset="0"/>
              <a:defRPr sz="1867" kern="1200" baseline="0">
                <a:solidFill>
                  <a:srgbClr val="000000"/>
                </a:solidFill>
                <a:latin typeface="Arial" panose="020B0604020202020204" pitchFamily="34" charset="0"/>
                <a:ea typeface="ＭＳ Ｐゴシック" charset="0"/>
                <a:cs typeface="Helvetica Neue Light"/>
              </a:defRPr>
            </a:lvl5pPr>
            <a:lvl6pPr marL="3352548" indent="-304776" algn="l" defTabSz="609555" rtl="0" eaLnBrk="1" latinLnBrk="0" hangingPunct="1">
              <a:spcBef>
                <a:spcPct val="20000"/>
              </a:spcBef>
              <a:buFont typeface="Arial"/>
              <a:buChar char="•"/>
              <a:defRPr sz="2667" kern="1200">
                <a:solidFill>
                  <a:schemeClr val="tx1"/>
                </a:solidFill>
                <a:latin typeface="+mn-lt"/>
                <a:ea typeface="+mn-ea"/>
                <a:cs typeface="+mn-cs"/>
              </a:defRPr>
            </a:lvl6pPr>
            <a:lvl7pPr marL="3962104" indent="-304776" algn="l" defTabSz="609555" rtl="0" eaLnBrk="1" latinLnBrk="0" hangingPunct="1">
              <a:spcBef>
                <a:spcPct val="20000"/>
              </a:spcBef>
              <a:buFont typeface="Arial"/>
              <a:buChar char="•"/>
              <a:defRPr sz="2667" kern="1200">
                <a:solidFill>
                  <a:schemeClr val="tx1"/>
                </a:solidFill>
                <a:latin typeface="+mn-lt"/>
                <a:ea typeface="+mn-ea"/>
                <a:cs typeface="+mn-cs"/>
              </a:defRPr>
            </a:lvl7pPr>
            <a:lvl8pPr marL="4571658" indent="-304776" algn="l" defTabSz="609555" rtl="0" eaLnBrk="1" latinLnBrk="0" hangingPunct="1">
              <a:spcBef>
                <a:spcPct val="20000"/>
              </a:spcBef>
              <a:buFont typeface="Arial"/>
              <a:buChar char="•"/>
              <a:defRPr sz="2667" kern="1200">
                <a:solidFill>
                  <a:schemeClr val="tx1"/>
                </a:solidFill>
                <a:latin typeface="+mn-lt"/>
                <a:ea typeface="+mn-ea"/>
                <a:cs typeface="+mn-cs"/>
              </a:defRPr>
            </a:lvl8pPr>
            <a:lvl9pPr marL="5181212" indent="-304776" algn="l" defTabSz="609555" rtl="0" eaLnBrk="1" latinLnBrk="0" hangingPunct="1">
              <a:spcBef>
                <a:spcPct val="20000"/>
              </a:spcBef>
              <a:buFont typeface="Arial"/>
              <a:buChar char="•"/>
              <a:defRPr sz="2667" kern="1200">
                <a:solidFill>
                  <a:schemeClr val="tx1"/>
                </a:solidFill>
                <a:latin typeface="+mn-lt"/>
                <a:ea typeface="+mn-ea"/>
                <a:cs typeface="+mn-cs"/>
              </a:defRPr>
            </a:lvl9pPr>
          </a:lstStyle>
          <a:p>
            <a:pPr marL="0" algn="ctr">
              <a:spcAft>
                <a:spcPts val="1200"/>
              </a:spcAft>
            </a:pPr>
            <a:r>
              <a:rPr lang="en-US" sz="2200" b="1" dirty="0"/>
              <a:t>Not a consumer brand</a:t>
            </a:r>
          </a:p>
          <a:p>
            <a:pPr marL="0" algn="ctr"/>
            <a:r>
              <a:rPr lang="en-US" sz="2200" dirty="0">
                <a:solidFill>
                  <a:srgbClr val="503BD4"/>
                </a:solidFill>
              </a:rPr>
              <a:t>Rather, very widely deployed, </a:t>
            </a:r>
            <a:br>
              <a:rPr lang="en-US" sz="2200" dirty="0">
                <a:solidFill>
                  <a:srgbClr val="503BD4"/>
                </a:solidFill>
              </a:rPr>
            </a:br>
            <a:r>
              <a:rPr lang="en-US" sz="2200" dirty="0">
                <a:solidFill>
                  <a:srgbClr val="503BD4"/>
                </a:solidFill>
              </a:rPr>
              <a:t>simple, secure identity infrastructure</a:t>
            </a:r>
          </a:p>
        </p:txBody>
      </p:sp>
      <p:cxnSp>
        <p:nvCxnSpPr>
          <p:cNvPr id="5" name="Straight Connector 4">
            <a:extLst>
              <a:ext uri="{FF2B5EF4-FFF2-40B4-BE49-F238E27FC236}">
                <a16:creationId xmlns:a16="http://schemas.microsoft.com/office/drawing/2014/main" id="{25FEB80E-6515-8044-97F1-E5009318730D}"/>
              </a:ext>
            </a:extLst>
          </p:cNvPr>
          <p:cNvCxnSpPr>
            <a:cxnSpLocks/>
          </p:cNvCxnSpPr>
          <p:nvPr/>
        </p:nvCxnSpPr>
        <p:spPr>
          <a:xfrm>
            <a:off x="579474" y="1549147"/>
            <a:ext cx="11033053" cy="0"/>
          </a:xfrm>
          <a:prstGeom prst="line">
            <a:avLst/>
          </a:prstGeom>
          <a:ln w="15875" cap="rnd" cmpd="sng">
            <a:solidFill>
              <a:schemeClr val="tx1">
                <a:lumMod val="40000"/>
                <a:lumOff val="60000"/>
              </a:schemeClr>
            </a:solidFill>
            <a:round/>
            <a:headEnd type="oval" w="sm" len="sm"/>
            <a:tailEnd type="oval" w="sm" len="sm"/>
          </a:ln>
          <a:effectLst/>
        </p:spPr>
        <p:style>
          <a:lnRef idx="2">
            <a:schemeClr val="accent1"/>
          </a:lnRef>
          <a:fillRef idx="0">
            <a:schemeClr val="accent1"/>
          </a:fillRef>
          <a:effectRef idx="1">
            <a:schemeClr val="accent1"/>
          </a:effectRef>
          <a:fontRef idx="minor">
            <a:schemeClr val="tx1"/>
          </a:fontRef>
        </p:style>
      </p:cxnSp>
      <p:cxnSp>
        <p:nvCxnSpPr>
          <p:cNvPr id="6" name="Straight Connector 5">
            <a:extLst>
              <a:ext uri="{FF2B5EF4-FFF2-40B4-BE49-F238E27FC236}">
                <a16:creationId xmlns:a16="http://schemas.microsoft.com/office/drawing/2014/main" id="{A3366A7C-C396-1C4E-8D32-382F4DFB4BBA}"/>
              </a:ext>
            </a:extLst>
          </p:cNvPr>
          <p:cNvCxnSpPr>
            <a:cxnSpLocks/>
          </p:cNvCxnSpPr>
          <p:nvPr/>
        </p:nvCxnSpPr>
        <p:spPr>
          <a:xfrm flipV="1">
            <a:off x="6096000" y="2019820"/>
            <a:ext cx="0" cy="4339791"/>
          </a:xfrm>
          <a:prstGeom prst="line">
            <a:avLst/>
          </a:prstGeom>
          <a:ln w="15875" cap="rnd" cmpd="sng">
            <a:solidFill>
              <a:schemeClr val="tx1">
                <a:lumMod val="40000"/>
                <a:lumOff val="60000"/>
              </a:schemeClr>
            </a:solidFill>
            <a:round/>
            <a:headEnd type="oval" w="sm" len="sm"/>
            <a:tailEnd type="oval" w="sm" len="sm"/>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794995899"/>
      </p:ext>
    </p:extLst>
  </p:cSld>
  <p:clrMapOvr>
    <a:masterClrMapping/>
  </p:clrMapOvr>
  <p:transition spd="slow">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OpenID Connect Federation Resources</a:t>
            </a:r>
          </a:p>
        </p:txBody>
      </p:sp>
      <p:sp>
        <p:nvSpPr>
          <p:cNvPr id="3" name="Content Placeholder 2"/>
          <p:cNvSpPr>
            <a:spLocks noGrp="1"/>
          </p:cNvSpPr>
          <p:nvPr>
            <p:ph idx="1"/>
          </p:nvPr>
        </p:nvSpPr>
        <p:spPr>
          <a:xfrm>
            <a:off x="-1" y="1201351"/>
            <a:ext cx="12192000" cy="5446583"/>
          </a:xfrm>
        </p:spPr>
        <p:txBody>
          <a:bodyPr>
            <a:normAutofit/>
          </a:bodyPr>
          <a:lstStyle/>
          <a:p>
            <a:pPr>
              <a:spcBef>
                <a:spcPts val="0"/>
              </a:spcBef>
              <a:spcAft>
                <a:spcPts val="600"/>
              </a:spcAft>
            </a:pPr>
            <a:r>
              <a:rPr lang="en-US" sz="2400" b="1" dirty="0"/>
              <a:t>OpenID Connect Federation Specification</a:t>
            </a:r>
          </a:p>
          <a:p>
            <a:pPr marL="342900" lvl="1">
              <a:spcBef>
                <a:spcPts val="0"/>
              </a:spcBef>
              <a:spcAft>
                <a:spcPts val="1200"/>
              </a:spcAft>
              <a:buClr>
                <a:srgbClr val="5438DC"/>
              </a:buClr>
            </a:pPr>
            <a:r>
              <a:rPr lang="en-US" sz="2400" dirty="0">
                <a:hlinkClick r:id="rId3">
                  <a:extLst>
                    <a:ext uri="{A12FA001-AC4F-418D-AE19-62706E023703}">
                      <ahyp:hlinkClr xmlns:ahyp="http://schemas.microsoft.com/office/drawing/2018/hyperlinkcolor" val="tx"/>
                    </a:ext>
                  </a:extLst>
                </a:hlinkClick>
              </a:rPr>
              <a:t>https://openid.net/specs/openid-connect-federation-1_0.html</a:t>
            </a:r>
            <a:endParaRPr lang="en-US" sz="2400" dirty="0"/>
          </a:p>
          <a:p>
            <a:pPr>
              <a:spcBef>
                <a:spcPts val="600"/>
              </a:spcBef>
              <a:spcAft>
                <a:spcPts val="600"/>
              </a:spcAft>
            </a:pPr>
            <a:r>
              <a:rPr lang="en-US" sz="2400" b="1" dirty="0"/>
              <a:t>OpenID Connect Page</a:t>
            </a:r>
          </a:p>
          <a:p>
            <a:pPr marL="342900" lvl="1">
              <a:spcBef>
                <a:spcPts val="0"/>
              </a:spcBef>
              <a:spcAft>
                <a:spcPts val="1200"/>
              </a:spcAft>
              <a:buClr>
                <a:srgbClr val="5438DC"/>
              </a:buClr>
            </a:pPr>
            <a:r>
              <a:rPr lang="en-US" sz="2400" dirty="0">
                <a:hlinkClick r:id="rId4">
                  <a:extLst>
                    <a:ext uri="{A12FA001-AC4F-418D-AE19-62706E023703}">
                      <ahyp:hlinkClr xmlns:ahyp="http://schemas.microsoft.com/office/drawing/2018/hyperlinkcolor" val="tx"/>
                    </a:ext>
                  </a:extLst>
                </a:hlinkClick>
              </a:rPr>
              <a:t>https://openid.net/connect</a:t>
            </a:r>
            <a:endParaRPr lang="en-US" sz="2400" dirty="0"/>
          </a:p>
          <a:p>
            <a:pPr>
              <a:spcBef>
                <a:spcPts val="600"/>
              </a:spcBef>
              <a:spcAft>
                <a:spcPts val="600"/>
              </a:spcAft>
            </a:pPr>
            <a:r>
              <a:rPr lang="en-US" sz="2400" b="1" dirty="0"/>
              <a:t>OpenID Connect Working Group Mailing List</a:t>
            </a:r>
          </a:p>
          <a:p>
            <a:pPr marL="342900" lvl="1">
              <a:spcBef>
                <a:spcPts val="0"/>
              </a:spcBef>
              <a:spcAft>
                <a:spcPts val="1200"/>
              </a:spcAft>
              <a:buClr>
                <a:srgbClr val="5438DC"/>
              </a:buClr>
            </a:pPr>
            <a:r>
              <a:rPr lang="en-US" sz="2400" dirty="0">
                <a:hlinkClick r:id="rId5">
                  <a:extLst>
                    <a:ext uri="{A12FA001-AC4F-418D-AE19-62706E023703}">
                      <ahyp:hlinkClr xmlns:ahyp="http://schemas.microsoft.com/office/drawing/2018/hyperlinkcolor" val="tx"/>
                    </a:ext>
                  </a:extLst>
                </a:hlinkClick>
              </a:rPr>
              <a:t>https://lists.openid.net/mailman/listinfo/openid-specs-ab</a:t>
            </a:r>
            <a:endParaRPr lang="en-US" sz="2400" dirty="0"/>
          </a:p>
          <a:p>
            <a:pPr>
              <a:spcBef>
                <a:spcPts val="600"/>
              </a:spcBef>
              <a:spcAft>
                <a:spcPts val="600"/>
              </a:spcAft>
            </a:pPr>
            <a:r>
              <a:rPr lang="en-US" sz="2400" b="1" dirty="0"/>
              <a:t>OpenID Blog</a:t>
            </a:r>
          </a:p>
          <a:p>
            <a:pPr marL="342900" lvl="1">
              <a:spcBef>
                <a:spcPts val="0"/>
              </a:spcBef>
              <a:spcAft>
                <a:spcPts val="1200"/>
              </a:spcAft>
              <a:buClr>
                <a:srgbClr val="5438DC"/>
              </a:buClr>
            </a:pPr>
            <a:r>
              <a:rPr lang="en-US" sz="2400" dirty="0">
                <a:hlinkClick r:id="rId6">
                  <a:extLst>
                    <a:ext uri="{A12FA001-AC4F-418D-AE19-62706E023703}">
                      <ahyp:hlinkClr xmlns:ahyp="http://schemas.microsoft.com/office/drawing/2018/hyperlinkcolor" val="tx"/>
                    </a:ext>
                  </a:extLst>
                </a:hlinkClick>
              </a:rPr>
              <a:t>https://openid.net</a:t>
            </a:r>
            <a:endParaRPr lang="en-US" sz="2400" dirty="0"/>
          </a:p>
          <a:p>
            <a:pPr>
              <a:spcBef>
                <a:spcPts val="600"/>
              </a:spcBef>
              <a:spcAft>
                <a:spcPts val="600"/>
              </a:spcAft>
            </a:pPr>
            <a:r>
              <a:rPr lang="en-US" sz="2400" b="1" dirty="0"/>
              <a:t>Mike Jones’ Blog</a:t>
            </a:r>
          </a:p>
          <a:p>
            <a:pPr marL="342900" lvl="1">
              <a:spcBef>
                <a:spcPts val="0"/>
              </a:spcBef>
              <a:spcAft>
                <a:spcPts val="1200"/>
              </a:spcAft>
              <a:buClr>
                <a:srgbClr val="5438DC"/>
              </a:buClr>
            </a:pPr>
            <a:r>
              <a:rPr lang="en-US" sz="2400" dirty="0">
                <a:hlinkClick r:id="rId7">
                  <a:extLst>
                    <a:ext uri="{A12FA001-AC4F-418D-AE19-62706E023703}">
                      <ahyp:hlinkClr xmlns:ahyp="http://schemas.microsoft.com/office/drawing/2018/hyperlinkcolor" val="tx"/>
                    </a:ext>
                  </a:extLst>
                </a:hlinkClick>
              </a:rPr>
              <a:t>https://self-issued.info</a:t>
            </a:r>
            <a:endParaRPr lang="en-US" sz="2400" dirty="0"/>
          </a:p>
          <a:p>
            <a:endParaRPr lang="en-US" dirty="0"/>
          </a:p>
        </p:txBody>
      </p:sp>
    </p:spTree>
    <p:extLst>
      <p:ext uri="{BB962C8B-B14F-4D97-AF65-F5344CB8AC3E}">
        <p14:creationId xmlns:p14="http://schemas.microsoft.com/office/powerpoint/2010/main" val="58913253"/>
      </p:ext>
    </p:extLst>
  </p:cSld>
  <p:clrMapOvr>
    <a:masterClrMapping/>
  </p:clrMapOvr>
  <p:transition spd="slow">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Open Conversation</a:t>
            </a:r>
          </a:p>
        </p:txBody>
      </p:sp>
      <p:sp>
        <p:nvSpPr>
          <p:cNvPr id="3" name="Content Placeholder 2"/>
          <p:cNvSpPr>
            <a:spLocks noGrp="1"/>
          </p:cNvSpPr>
          <p:nvPr>
            <p:ph idx="1"/>
          </p:nvPr>
        </p:nvSpPr>
        <p:spPr>
          <a:xfrm>
            <a:off x="-1" y="1201352"/>
            <a:ext cx="5890055" cy="4455296"/>
          </a:xfrm>
        </p:spPr>
        <p:txBody>
          <a:bodyPr/>
          <a:lstStyle/>
          <a:p>
            <a:pPr>
              <a:spcAft>
                <a:spcPts val="2400"/>
              </a:spcAft>
            </a:pPr>
            <a:r>
              <a:rPr lang="en-US" dirty="0"/>
              <a:t>Where would you like to see OpenID Connect Federation used?</a:t>
            </a:r>
          </a:p>
          <a:p>
            <a:pPr>
              <a:spcAft>
                <a:spcPts val="2400"/>
              </a:spcAft>
            </a:pPr>
            <a:r>
              <a:rPr lang="en-US" dirty="0"/>
              <a:t>What would you like the working group to know or do?</a:t>
            </a:r>
          </a:p>
        </p:txBody>
      </p:sp>
      <p:pic>
        <p:nvPicPr>
          <p:cNvPr id="4" name="Picture 3">
            <a:extLst>
              <a:ext uri="{FF2B5EF4-FFF2-40B4-BE49-F238E27FC236}">
                <a16:creationId xmlns:a16="http://schemas.microsoft.com/office/drawing/2014/main" id="{48B85CC2-BDC1-0F47-B32D-187797BBDFD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095999" y="0"/>
            <a:ext cx="6096001" cy="6858000"/>
          </a:xfrm>
          <a:prstGeom prst="rect">
            <a:avLst/>
          </a:prstGeom>
        </p:spPr>
      </p:pic>
    </p:spTree>
    <p:extLst>
      <p:ext uri="{BB962C8B-B14F-4D97-AF65-F5344CB8AC3E}">
        <p14:creationId xmlns:p14="http://schemas.microsoft.com/office/powerpoint/2010/main" val="278458965"/>
      </p:ext>
    </p:extLst>
  </p:cSld>
  <p:clrMapOvr>
    <a:masterClrMapping/>
  </p:clrMapOvr>
  <p:transition spd="slow">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855A9C04-093A-449D-8F97-611E6EFF4794}"/>
              </a:ext>
            </a:extLst>
          </p:cNvPr>
          <p:cNvPicPr>
            <a:picLocks noChangeAspect="1"/>
          </p:cNvPicPr>
          <p:nvPr/>
        </p:nvPicPr>
        <p:blipFill rotWithShape="1">
          <a:blip r:embed="rId2"/>
          <a:srcRect t="11454" b="5503"/>
          <a:stretch/>
        </p:blipFill>
        <p:spPr>
          <a:xfrm flipH="1">
            <a:off x="6850379" y="0"/>
            <a:ext cx="5341620" cy="5695055"/>
          </a:xfrm>
          <a:prstGeom prst="rect">
            <a:avLst/>
          </a:prstGeom>
        </p:spPr>
      </p:pic>
      <p:sp>
        <p:nvSpPr>
          <p:cNvPr id="12" name="Title 1">
            <a:extLst>
              <a:ext uri="{FF2B5EF4-FFF2-40B4-BE49-F238E27FC236}">
                <a16:creationId xmlns:a16="http://schemas.microsoft.com/office/drawing/2014/main" id="{CBD04B5A-F271-644C-9140-E8901700B3CC}"/>
              </a:ext>
            </a:extLst>
          </p:cNvPr>
          <p:cNvSpPr txBox="1">
            <a:spLocks/>
          </p:cNvSpPr>
          <p:nvPr/>
        </p:nvSpPr>
        <p:spPr bwMode="auto">
          <a:xfrm>
            <a:off x="211159" y="374351"/>
            <a:ext cx="6850381" cy="1151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309026" algn="l" defTabSz="607469" rtl="0" eaLnBrk="1" fontAlgn="base" hangingPunct="1">
              <a:spcBef>
                <a:spcPct val="0"/>
              </a:spcBef>
              <a:spcAft>
                <a:spcPct val="0"/>
              </a:spcAft>
              <a:defRPr sz="3200" b="1" i="0" kern="1200" baseline="0">
                <a:solidFill>
                  <a:srgbClr val="5438DC"/>
                </a:solidFill>
                <a:latin typeface="Arial" panose="020B0604020202020204" pitchFamily="34" charset="0"/>
                <a:ea typeface="Gotham Book" pitchFamily="2" charset="0"/>
                <a:cs typeface="Gotham Book" pitchFamily="2" charset="0"/>
              </a:defRPr>
            </a:lvl1pPr>
            <a:lvl2pPr marL="309026" algn="l" defTabSz="607469" rtl="0" eaLnBrk="1" fontAlgn="base" hangingPunct="1">
              <a:spcBef>
                <a:spcPct val="0"/>
              </a:spcBef>
              <a:spcAft>
                <a:spcPct val="0"/>
              </a:spcAft>
              <a:defRPr sz="3200">
                <a:solidFill>
                  <a:schemeClr val="bg1"/>
                </a:solidFill>
                <a:latin typeface="Gotham Book"/>
                <a:ea typeface="Gotham Book"/>
                <a:cs typeface="Gotham Book"/>
              </a:defRPr>
            </a:lvl2pPr>
            <a:lvl3pPr marL="309026" algn="l" defTabSz="607469" rtl="0" eaLnBrk="1" fontAlgn="base" hangingPunct="1">
              <a:spcBef>
                <a:spcPct val="0"/>
              </a:spcBef>
              <a:spcAft>
                <a:spcPct val="0"/>
              </a:spcAft>
              <a:defRPr sz="3200">
                <a:solidFill>
                  <a:schemeClr val="bg1"/>
                </a:solidFill>
                <a:latin typeface="Gotham Book"/>
                <a:ea typeface="Gotham Book"/>
                <a:cs typeface="Gotham Book"/>
              </a:defRPr>
            </a:lvl3pPr>
            <a:lvl4pPr marL="309026" algn="l" defTabSz="607469" rtl="0" eaLnBrk="1" fontAlgn="base" hangingPunct="1">
              <a:spcBef>
                <a:spcPct val="0"/>
              </a:spcBef>
              <a:spcAft>
                <a:spcPct val="0"/>
              </a:spcAft>
              <a:defRPr sz="3200">
                <a:solidFill>
                  <a:schemeClr val="bg1"/>
                </a:solidFill>
                <a:latin typeface="Gotham Book"/>
                <a:ea typeface="Gotham Book"/>
                <a:cs typeface="Gotham Book"/>
              </a:defRPr>
            </a:lvl4pPr>
            <a:lvl5pPr marL="309026" algn="l" defTabSz="607469" rtl="0" eaLnBrk="1" fontAlgn="base" hangingPunct="1">
              <a:spcBef>
                <a:spcPct val="0"/>
              </a:spcBef>
              <a:spcAft>
                <a:spcPct val="0"/>
              </a:spcAft>
              <a:defRPr sz="3200">
                <a:solidFill>
                  <a:schemeClr val="bg1"/>
                </a:solidFill>
                <a:latin typeface="Gotham Book"/>
                <a:ea typeface="Gotham Book"/>
                <a:cs typeface="Gotham Book"/>
              </a:defRPr>
            </a:lvl5pPr>
            <a:lvl6pPr marL="609555" algn="l" defTabSz="609555" rtl="0" eaLnBrk="1" fontAlgn="base" hangingPunct="1">
              <a:spcBef>
                <a:spcPct val="0"/>
              </a:spcBef>
              <a:spcAft>
                <a:spcPct val="0"/>
              </a:spcAft>
              <a:defRPr sz="4267">
                <a:solidFill>
                  <a:schemeClr val="tx1"/>
                </a:solidFill>
                <a:latin typeface="Helvetica Neue Thin" charset="0"/>
                <a:ea typeface="ＭＳ Ｐゴシック" charset="0"/>
              </a:defRPr>
            </a:lvl6pPr>
            <a:lvl7pPr marL="1219110" algn="l" defTabSz="609555" rtl="0" eaLnBrk="1" fontAlgn="base" hangingPunct="1">
              <a:spcBef>
                <a:spcPct val="0"/>
              </a:spcBef>
              <a:spcAft>
                <a:spcPct val="0"/>
              </a:spcAft>
              <a:defRPr sz="4267">
                <a:solidFill>
                  <a:schemeClr val="tx1"/>
                </a:solidFill>
                <a:latin typeface="Helvetica Neue Thin" charset="0"/>
                <a:ea typeface="ＭＳ Ｐゴシック" charset="0"/>
              </a:defRPr>
            </a:lvl7pPr>
            <a:lvl8pPr marL="1828664" algn="l" defTabSz="609555" rtl="0" eaLnBrk="1" fontAlgn="base" hangingPunct="1">
              <a:spcBef>
                <a:spcPct val="0"/>
              </a:spcBef>
              <a:spcAft>
                <a:spcPct val="0"/>
              </a:spcAft>
              <a:defRPr sz="4267">
                <a:solidFill>
                  <a:schemeClr val="tx1"/>
                </a:solidFill>
                <a:latin typeface="Helvetica Neue Thin" charset="0"/>
                <a:ea typeface="ＭＳ Ｐゴシック" charset="0"/>
              </a:defRPr>
            </a:lvl8pPr>
            <a:lvl9pPr marL="2438218" algn="l" defTabSz="609555" rtl="0" eaLnBrk="1" fontAlgn="base" hangingPunct="1">
              <a:spcBef>
                <a:spcPct val="0"/>
              </a:spcBef>
              <a:spcAft>
                <a:spcPct val="0"/>
              </a:spcAft>
              <a:defRPr sz="4267">
                <a:solidFill>
                  <a:schemeClr val="tx1"/>
                </a:solidFill>
                <a:latin typeface="Helvetica Neue Thin" charset="0"/>
                <a:ea typeface="ＭＳ Ｐゴシック" charset="0"/>
              </a:defRPr>
            </a:lvl9pPr>
          </a:lstStyle>
          <a:p>
            <a:r>
              <a:rPr lang="en-US" dirty="0"/>
              <a:t>Please evaluate this session</a:t>
            </a:r>
            <a:br>
              <a:rPr lang="en-US" dirty="0"/>
            </a:br>
            <a:r>
              <a:rPr lang="en-US" sz="2000" dirty="0">
                <a:solidFill>
                  <a:schemeClr val="tx1"/>
                </a:solidFill>
              </a:rPr>
              <a:t>Your feedback is important to us!</a:t>
            </a:r>
          </a:p>
        </p:txBody>
      </p:sp>
      <p:sp>
        <p:nvSpPr>
          <p:cNvPr id="13" name="TextBox 12">
            <a:extLst>
              <a:ext uri="{FF2B5EF4-FFF2-40B4-BE49-F238E27FC236}">
                <a16:creationId xmlns:a16="http://schemas.microsoft.com/office/drawing/2014/main" id="{4DB998F4-B114-744E-8BF3-E5CE8C30A837}"/>
              </a:ext>
            </a:extLst>
          </p:cNvPr>
          <p:cNvSpPr txBox="1"/>
          <p:nvPr/>
        </p:nvSpPr>
        <p:spPr>
          <a:xfrm>
            <a:off x="656649" y="4893600"/>
            <a:ext cx="6404891" cy="292388"/>
          </a:xfrm>
          <a:prstGeom prst="rect">
            <a:avLst/>
          </a:prstGeom>
          <a:noFill/>
        </p:spPr>
        <p:txBody>
          <a:bodyPr wrap="square" lIns="0" tIns="0" rIns="0" bIns="0" rtlCol="0" anchor="t">
            <a:spAutoFit/>
          </a:bodyPr>
          <a:lstStyle/>
          <a:p>
            <a:pPr defTabSz="932742">
              <a:lnSpc>
                <a:spcPct val="95000"/>
              </a:lnSpc>
              <a:spcBef>
                <a:spcPts val="960"/>
              </a:spcBef>
              <a:buSzPct val="90000"/>
              <a:defRPr/>
            </a:pPr>
            <a:r>
              <a:rPr lang="en-US" sz="2000" b="1" dirty="0">
                <a:latin typeface="Arial" panose="020B0604020202020204" pitchFamily="34" charset="0"/>
                <a:ea typeface="Gotham Book" pitchFamily="2" charset="0"/>
                <a:cs typeface="Gotham Book" pitchFamily="2" charset="0"/>
                <a:hlinkClick r:id="rId3">
                  <a:extLst>
                    <a:ext uri="{A12FA001-AC4F-418D-AE19-62706E023703}">
                      <ahyp:hlinkClr xmlns:ahyp="http://schemas.microsoft.com/office/drawing/2018/hyperlinkcolor" val="tx"/>
                    </a:ext>
                  </a:extLst>
                </a:hlinkClick>
              </a:rPr>
              <a:t>aka.ms/MicrosoftPostSession</a:t>
            </a:r>
            <a:r>
              <a:rPr lang="en-US" sz="2000" b="1" dirty="0">
                <a:latin typeface="Arial" panose="020B0604020202020204" pitchFamily="34" charset="0"/>
                <a:ea typeface="Gotham Book" pitchFamily="2" charset="0"/>
                <a:cs typeface="Gotham Book" pitchFamily="2" charset="0"/>
              </a:rPr>
              <a:t> </a:t>
            </a:r>
          </a:p>
        </p:txBody>
      </p:sp>
      <p:pic>
        <p:nvPicPr>
          <p:cNvPr id="14" name="Graphic 13">
            <a:extLst>
              <a:ext uri="{FF2B5EF4-FFF2-40B4-BE49-F238E27FC236}">
                <a16:creationId xmlns:a16="http://schemas.microsoft.com/office/drawing/2014/main" id="{CC381F73-284F-9140-AEDB-63B4F9B953D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71962" y="1525818"/>
            <a:ext cx="3211228" cy="3211228"/>
          </a:xfrm>
          <a:prstGeom prst="rect">
            <a:avLst/>
          </a:prstGeom>
        </p:spPr>
      </p:pic>
    </p:spTree>
    <p:extLst>
      <p:ext uri="{BB962C8B-B14F-4D97-AF65-F5344CB8AC3E}">
        <p14:creationId xmlns:p14="http://schemas.microsoft.com/office/powerpoint/2010/main" val="555519750"/>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35" presetClass="path" presetSubtype="0" decel="100000" fill="hold" grpId="1" nodeType="withEffect">
                                  <p:stCondLst>
                                    <p:cond delay="200"/>
                                  </p:stCondLst>
                                  <p:childTnLst>
                                    <p:animMotion origin="layout" path="M 4.16667E-7 -4.44444E-6 L 4.16667E-7 0.01505 " pathEditMode="relative" rAng="0" ptsTypes="AA">
                                      <p:cBhvr>
                                        <p:cTn id="9" dur="500" spd="-100000" fill="hold"/>
                                        <p:tgtEl>
                                          <p:spTgt spid="12"/>
                                        </p:tgtEl>
                                        <p:attrNameLst>
                                          <p:attrName>ppt_x</p:attrName>
                                          <p:attrName>ppt_y</p:attrName>
                                        </p:attrNameLst>
                                      </p:cBhvr>
                                      <p:rCtr x="0" y="741"/>
                                    </p:animMotion>
                                  </p:childTnLst>
                                </p:cTn>
                              </p:par>
                              <p:par>
                                <p:cTn id="10" presetID="10" presetClass="entr" presetSubtype="0" fill="hold" grpId="0" nodeType="withEffect">
                                  <p:stCondLst>
                                    <p:cond delay="20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par>
                                <p:cTn id="13" presetID="35" presetClass="path" presetSubtype="0" decel="100000" fill="hold" grpId="1" nodeType="withEffect">
                                  <p:stCondLst>
                                    <p:cond delay="200"/>
                                  </p:stCondLst>
                                  <p:childTnLst>
                                    <p:animMotion origin="layout" path="M -4.16667E-7 -2.59259E-6 L 0.00768 -2.59259E-6 " pathEditMode="relative" rAng="0" ptsTypes="AA">
                                      <p:cBhvr>
                                        <p:cTn id="14" dur="500" spd="-100000" fill="hold"/>
                                        <p:tgtEl>
                                          <p:spTgt spid="13"/>
                                        </p:tgtEl>
                                        <p:attrNameLst>
                                          <p:attrName>ppt_x</p:attrName>
                                          <p:attrName>ppt_y</p:attrName>
                                        </p:attrNameLst>
                                      </p:cBhvr>
                                      <p:rCtr x="37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2" grpId="1"/>
      <p:bldP spid="13" grpId="0"/>
      <p:bldP spid="13"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0" y="136575"/>
            <a:ext cx="12192000" cy="646331"/>
          </a:xfrm>
        </p:spPr>
        <p:txBody>
          <a:bodyPr/>
          <a:lstStyle/>
          <a:p>
            <a:pPr marL="346075"/>
            <a:r>
              <a:rPr lang="en-US" dirty="0">
                <a:solidFill>
                  <a:srgbClr val="5438DC"/>
                </a:solidFill>
              </a:rPr>
              <a:t>More Microsoft sessions</a:t>
            </a:r>
          </a:p>
        </p:txBody>
      </p:sp>
      <p:graphicFrame>
        <p:nvGraphicFramePr>
          <p:cNvPr id="7" name="Table 6">
            <a:extLst>
              <a:ext uri="{FF2B5EF4-FFF2-40B4-BE49-F238E27FC236}">
                <a16:creationId xmlns:a16="http://schemas.microsoft.com/office/drawing/2014/main" id="{3AFBFCC0-F3AF-403E-B8E2-AE080880A751}"/>
              </a:ext>
            </a:extLst>
          </p:cNvPr>
          <p:cNvGraphicFramePr>
            <a:graphicFrameLocks noGrp="1"/>
          </p:cNvGraphicFramePr>
          <p:nvPr>
            <p:extLst>
              <p:ext uri="{D42A27DB-BD31-4B8C-83A1-F6EECF244321}">
                <p14:modId xmlns:p14="http://schemas.microsoft.com/office/powerpoint/2010/main" val="297812322"/>
              </p:ext>
            </p:extLst>
          </p:nvPr>
        </p:nvGraphicFramePr>
        <p:xfrm>
          <a:off x="423447" y="815416"/>
          <a:ext cx="11289914" cy="5783580"/>
        </p:xfrm>
        <a:graphic>
          <a:graphicData uri="http://schemas.openxmlformats.org/drawingml/2006/table">
            <a:tbl>
              <a:tblPr>
                <a:tableStyleId>{5C22544A-7EE6-4342-B048-85BDC9FD1C3A}</a:tableStyleId>
              </a:tblPr>
              <a:tblGrid>
                <a:gridCol w="1733436">
                  <a:extLst>
                    <a:ext uri="{9D8B030D-6E8A-4147-A177-3AD203B41FA5}">
                      <a16:colId xmlns:a16="http://schemas.microsoft.com/office/drawing/2014/main" val="3638314085"/>
                    </a:ext>
                  </a:extLst>
                </a:gridCol>
                <a:gridCol w="4824184">
                  <a:extLst>
                    <a:ext uri="{9D8B030D-6E8A-4147-A177-3AD203B41FA5}">
                      <a16:colId xmlns:a16="http://schemas.microsoft.com/office/drawing/2014/main" val="3192679883"/>
                    </a:ext>
                  </a:extLst>
                </a:gridCol>
                <a:gridCol w="2205341">
                  <a:extLst>
                    <a:ext uri="{9D8B030D-6E8A-4147-A177-3AD203B41FA5}">
                      <a16:colId xmlns:a16="http://schemas.microsoft.com/office/drawing/2014/main" val="1740088325"/>
                    </a:ext>
                  </a:extLst>
                </a:gridCol>
                <a:gridCol w="2526953">
                  <a:extLst>
                    <a:ext uri="{9D8B030D-6E8A-4147-A177-3AD203B41FA5}">
                      <a16:colId xmlns:a16="http://schemas.microsoft.com/office/drawing/2014/main" val="3967790956"/>
                    </a:ext>
                  </a:extLst>
                </a:gridCol>
              </a:tblGrid>
              <a:tr h="251460">
                <a:tc gridSpan="4">
                  <a:txBody>
                    <a:bodyPr/>
                    <a:lstStyle/>
                    <a:p>
                      <a:r>
                        <a:rPr lang="en-US" sz="1050" dirty="0">
                          <a:solidFill>
                            <a:schemeClr val="bg1"/>
                          </a:solidFill>
                          <a:latin typeface="Segoe UI Semibold"/>
                          <a:cs typeface="Segoe UI Semibold"/>
                        </a:rPr>
                        <a:t>Keynotes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0078D4"/>
                    </a:solidFill>
                  </a:tcPr>
                </a:tc>
                <a:tc hMerge="1">
                  <a:txBody>
                    <a:bodyPr/>
                    <a:lstStyle/>
                    <a:p>
                      <a:endParaRPr lang="en-US"/>
                    </a:p>
                  </a:txBody>
                  <a:tcPr/>
                </a:tc>
                <a:tc hMerge="1">
                  <a:txBody>
                    <a:bodyPr/>
                    <a:lstStyle/>
                    <a:p>
                      <a:endParaRPr lang="en-US"/>
                    </a:p>
                  </a:txBody>
                  <a:tcPr>
                    <a:lnL w="12700" cmpd="sng">
                      <a:noFill/>
                    </a:lnL>
                  </a:tcPr>
                </a:tc>
                <a:tc hMerge="1">
                  <a:txBody>
                    <a:bodyPr/>
                    <a:lstStyle/>
                    <a:p>
                      <a:endParaRPr lang="en-US" sz="1050">
                        <a:solidFill>
                          <a:schemeClr val="bg1"/>
                        </a:solidFill>
                        <a:latin typeface="Segoe UI Semibold" panose="020B0702040204020203" pitchFamily="34" charset="0"/>
                        <a:cs typeface="Segoe UI Semibold" panose="020B0702040204020203" pitchFamily="34" charset="0"/>
                      </a:endParaRPr>
                    </a:p>
                  </a:txBody>
                  <a:tcPr anchor="ctr">
                    <a:lnL w="12700" cmpd="sng">
                      <a:noFill/>
                    </a:lnL>
                    <a:lnR w="12700" cmpd="sng">
                      <a:noFill/>
                    </a:lnR>
                    <a:lnT w="12700" cmpd="sng">
                      <a:noFill/>
                    </a:lnT>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2736397771"/>
                  </a:ext>
                </a:extLst>
              </a:tr>
              <a:tr h="25146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dirty="0">
                          <a:latin typeface="Segoe UI"/>
                          <a:cs typeface="Segoe UI"/>
                        </a:rPr>
                        <a:t>07/01 </a:t>
                      </a:r>
                      <a:r>
                        <a:rPr lang="en-US" sz="1000" b="0" i="0" u="none" strike="noStrike" kern="1200" noProof="0" dirty="0"/>
                        <a:t>·</a:t>
                      </a:r>
                      <a:r>
                        <a:rPr lang="en-US" sz="1000" dirty="0">
                          <a:latin typeface="Segoe UI"/>
                          <a:cs typeface="Segoe UI"/>
                        </a:rPr>
                        <a:t> 10:00 AM MST</a:t>
                      </a:r>
                    </a:p>
                  </a:txBody>
                  <a:tcPr>
                    <a:lnL w="12700" cmpd="sng">
                      <a:noFill/>
                    </a:lnL>
                    <a:lnR w="635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0" i="0" u="none" strike="noStrike" dirty="0">
                          <a:solidFill>
                            <a:srgbClr val="000000"/>
                          </a:solidFill>
                          <a:effectLst/>
                          <a:latin typeface="Segoe UI"/>
                          <a:cs typeface="Segoe UI"/>
                        </a:rPr>
                        <a:t>Identity Standards: What’s new, what’s next?</a:t>
                      </a:r>
                      <a:endParaRPr lang="en-US" sz="1000" dirty="0">
                        <a:latin typeface="Segoe UI"/>
                        <a:cs typeface="Segoe UI"/>
                      </a:endParaRPr>
                    </a:p>
                  </a:txBody>
                  <a:tcPr marR="4763" marT="476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0" i="0" u="none" strike="noStrike" dirty="0">
                          <a:solidFill>
                            <a:srgbClr val="000000"/>
                          </a:solidFill>
                          <a:effectLst/>
                          <a:latin typeface="Segoe UI"/>
                          <a:cs typeface="Segoe UI"/>
                        </a:rPr>
                        <a:t>Alex Simons</a:t>
                      </a:r>
                      <a:endParaRPr lang="en-US" sz="1000" dirty="0">
                        <a:latin typeface="Segoe UI"/>
                        <a:cs typeface="Segoe UI"/>
                      </a:endParaRPr>
                    </a:p>
                  </a:txBody>
                  <a:tcPr marR="4763" marT="476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lang="en-US" sz="1000" kern="1200" dirty="0">
                          <a:solidFill>
                            <a:schemeClr val="dk1"/>
                          </a:solidFill>
                          <a:latin typeface="+mn-lt"/>
                          <a:ea typeface="+mn-ea"/>
                          <a:cs typeface="+mn-cs"/>
                        </a:rPr>
                        <a:t>aka.ms/identiverse2020/simons</a:t>
                      </a:r>
                    </a:p>
                  </a:txBody>
                  <a:tcPr marR="9144" marT="9144" marB="9144" anchor="ctr">
                    <a:lnL w="635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12842126"/>
                  </a:ext>
                </a:extLst>
              </a:tr>
              <a:tr h="25146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dirty="0">
                          <a:latin typeface="Segoe UI"/>
                          <a:cs typeface="Segoe UI"/>
                        </a:rPr>
                        <a:t>07/15 </a:t>
                      </a:r>
                      <a:r>
                        <a:rPr lang="en-US" sz="1000" b="0" i="0" u="none" strike="noStrike" kern="1200" noProof="0" dirty="0"/>
                        <a:t>·</a:t>
                      </a:r>
                      <a:r>
                        <a:rPr lang="en-US" sz="1000" dirty="0">
                          <a:latin typeface="Segoe UI"/>
                          <a:cs typeface="Segoe UI"/>
                        </a:rPr>
                        <a:t> 10:00 AM MST</a:t>
                      </a:r>
                    </a:p>
                  </a:txBody>
                  <a:tcPr>
                    <a:lnL w="12700" cmpd="sng">
                      <a:noFill/>
                    </a:lnL>
                    <a:lnR w="635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r>
                        <a:rPr lang="en-US" sz="1000" b="0" i="0" u="none" strike="noStrike" dirty="0">
                          <a:solidFill>
                            <a:srgbClr val="000000"/>
                          </a:solidFill>
                          <a:effectLst/>
                          <a:latin typeface="Segoe UI"/>
                          <a:cs typeface="Segoe UI"/>
                        </a:rPr>
                        <a:t>Identity at scale</a:t>
                      </a:r>
                      <a:endParaRPr lang="en-US" sz="1000" dirty="0">
                        <a:latin typeface="Segoe UI"/>
                        <a:cs typeface="Segoe UI"/>
                      </a:endParaRPr>
                    </a:p>
                  </a:txBody>
                  <a:tcPr marR="4763" marT="476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r>
                        <a:rPr lang="en-US" sz="1000" b="0" i="0" u="none" strike="noStrike" dirty="0">
                          <a:solidFill>
                            <a:srgbClr val="000000"/>
                          </a:solidFill>
                          <a:effectLst/>
                          <a:latin typeface="Segoe UI"/>
                          <a:cs typeface="Segoe UI"/>
                        </a:rPr>
                        <a:t>Sue Bohn</a:t>
                      </a:r>
                      <a:endParaRPr lang="en-US" sz="1000" dirty="0">
                        <a:latin typeface="Segoe UI"/>
                        <a:cs typeface="Segoe UI"/>
                      </a:endParaRPr>
                    </a:p>
                  </a:txBody>
                  <a:tcPr marR="4763" marT="476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algn="l" defTabSz="914367" rtl="0" eaLnBrk="1" fontAlgn="ctr" latinLnBrk="0" hangingPunct="1"/>
                      <a:r>
                        <a:rPr lang="en-US" sz="1000" kern="1200" dirty="0">
                          <a:solidFill>
                            <a:schemeClr val="dk1"/>
                          </a:solidFill>
                          <a:latin typeface="+mn-lt"/>
                          <a:ea typeface="+mn-ea"/>
                          <a:cs typeface="+mn-cs"/>
                        </a:rPr>
                        <a:t>aka.ms/identiverse2020/bohn</a:t>
                      </a:r>
                    </a:p>
                  </a:txBody>
                  <a:tcPr marR="9144" marT="9144" marB="9144" anchor="ctr">
                    <a:lnL w="635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80789620"/>
                  </a:ext>
                </a:extLst>
              </a:tr>
              <a:tr h="251460">
                <a:tc gridSpan="4">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US" sz="1050" kern="1200" dirty="0">
                          <a:solidFill>
                            <a:schemeClr val="bg1"/>
                          </a:solidFill>
                          <a:latin typeface="Segoe UI Semibold"/>
                          <a:ea typeface="+mn-ea"/>
                          <a:cs typeface="Segoe UI Semibold"/>
                        </a:rPr>
                        <a:t>Panels</a:t>
                      </a:r>
                    </a:p>
                  </a:txBody>
                  <a:tcPr marR="9144" marT="9144" marB="9144"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0078D4"/>
                    </a:solidFill>
                  </a:tcPr>
                </a:tc>
                <a:tc hMerge="1">
                  <a:txBody>
                    <a:bodyPr/>
                    <a:lstStyle/>
                    <a:p>
                      <a:endParaRPr lang="en-US"/>
                    </a:p>
                  </a:txBody>
                  <a:tcPr/>
                </a:tc>
                <a:tc hMerge="1">
                  <a:txBody>
                    <a:bodyPr/>
                    <a:lstStyle/>
                    <a:p>
                      <a:endParaRPr lang="en-US"/>
                    </a:p>
                  </a:txBody>
                  <a:tcPr>
                    <a:lnL w="12700" cmpd="sng">
                      <a:noFill/>
                    </a:lnL>
                    <a:lnT w="12700" cmpd="sng">
                      <a:noFill/>
                    </a:lnT>
                  </a:tcPr>
                </a:tc>
                <a:tc hMerge="1">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lang="en-US" sz="1050">
                        <a:solidFill>
                          <a:schemeClr val="bg1"/>
                        </a:solidFill>
                        <a:latin typeface="Segoe UI Semibold" panose="020B0702040204020203" pitchFamily="34" charset="0"/>
                        <a:cs typeface="Segoe UI Semibold" panose="020B0702040204020203" pitchFamily="34" charset="0"/>
                      </a:endParaRPr>
                    </a:p>
                  </a:txBody>
                  <a:tcPr anchor="ctr">
                    <a:lnL w="12700" cmpd="sng">
                      <a:noFill/>
                    </a:lnL>
                    <a:lnR w="12700" cmpd="sng">
                      <a:noFill/>
                    </a:lnR>
                    <a:lnT w="12700" cmpd="sng">
                      <a:noFill/>
                    </a:lnT>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3588516896"/>
                  </a:ext>
                </a:extLst>
              </a:tr>
              <a:tr h="25146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dirty="0">
                          <a:latin typeface="Segoe UI"/>
                          <a:cs typeface="Segoe UI"/>
                        </a:rPr>
                        <a:t>07/02 </a:t>
                      </a:r>
                      <a:r>
                        <a:rPr lang="en-US" sz="1000" b="0" i="0" u="none" strike="noStrike" kern="1200" noProof="0" dirty="0"/>
                        <a:t>·</a:t>
                      </a:r>
                      <a:r>
                        <a:rPr lang="en-US" sz="1000" dirty="0">
                          <a:latin typeface="Segoe UI"/>
                          <a:cs typeface="Segoe UI"/>
                        </a:rPr>
                        <a:t> 12:00 PM MST</a:t>
                      </a:r>
                    </a:p>
                  </a:txBody>
                  <a:tcPr>
                    <a:lnL w="12700" cmpd="sng">
                      <a:noFill/>
                    </a:lnL>
                    <a:lnR w="635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l" rtl="0" eaLnBrk="1" fontAlgn="auto" latinLnBrk="0" hangingPunct="1">
                        <a:lnSpc>
                          <a:spcPct val="100000"/>
                        </a:lnSpc>
                        <a:spcBef>
                          <a:spcPts val="0"/>
                        </a:spcBef>
                        <a:spcAft>
                          <a:spcPts val="0"/>
                        </a:spcAft>
                        <a:buFontTx/>
                        <a:buNone/>
                      </a:pPr>
                      <a:r>
                        <a:rPr lang="en-US" sz="1000" b="0" i="0" u="none" strike="noStrike" kern="1200" dirty="0">
                          <a:solidFill>
                            <a:srgbClr val="000000"/>
                          </a:solidFill>
                          <a:effectLst/>
                          <a:latin typeface="Segoe UI"/>
                          <a:ea typeface="+mn-ea"/>
                          <a:cs typeface="Segoe UI"/>
                        </a:rPr>
                        <a:t> A Balancing Act: Identity, Privacy, and Security in a Data Sharing Economy</a:t>
                      </a:r>
                    </a:p>
                  </a:txBody>
                  <a:tcPr marL="4763" marR="4763" marT="476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u="none" dirty="0">
                          <a:solidFill>
                            <a:schemeClr val="tx1"/>
                          </a:solidFill>
                          <a:effectLst/>
                        </a:rPr>
                        <a:t>Pamela Dingle</a:t>
                      </a:r>
                    </a:p>
                  </a:txBody>
                  <a:tcPr marR="4763" marT="476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ctr"/>
                      <a:r>
                        <a:rPr lang="en-US" sz="1000" b="0" i="0" u="none" strike="noStrike" dirty="0">
                          <a:solidFill>
                            <a:srgbClr val="000000"/>
                          </a:solidFill>
                          <a:effectLst/>
                          <a:latin typeface="+mn-lt"/>
                        </a:rPr>
                        <a:t>aka.ms/identiverse2020/dingle1</a:t>
                      </a:r>
                    </a:p>
                  </a:txBody>
                  <a:tcPr marR="9144" marT="9144" marB="9144" anchor="ctr">
                    <a:lnL w="635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277913854"/>
                  </a:ext>
                </a:extLst>
              </a:tr>
              <a:tr h="25146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dirty="0">
                          <a:latin typeface="Segoe UI"/>
                          <a:cs typeface="Segoe UI"/>
                        </a:rPr>
                        <a:t>07/21 </a:t>
                      </a:r>
                      <a:r>
                        <a:rPr lang="en-US" sz="1000" b="0" i="0" u="none" strike="noStrike" kern="1200" noProof="0" dirty="0"/>
                        <a:t>·</a:t>
                      </a:r>
                      <a:r>
                        <a:rPr lang="en-US" sz="1000" dirty="0">
                          <a:latin typeface="Segoe UI"/>
                          <a:cs typeface="Segoe UI"/>
                        </a:rPr>
                        <a:t> 12:00 PM MST</a:t>
                      </a:r>
                    </a:p>
                  </a:txBody>
                  <a:tcPr>
                    <a:lnL w="12700" cmpd="sng">
                      <a:noFill/>
                    </a:lnL>
                    <a:lnR w="635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marL="0" marR="0" lvl="0" indent="0" algn="l" rtl="0" eaLnBrk="1" fontAlgn="auto" latinLnBrk="0" hangingPunct="1">
                        <a:lnSpc>
                          <a:spcPct val="100000"/>
                        </a:lnSpc>
                        <a:spcBef>
                          <a:spcPts val="0"/>
                        </a:spcBef>
                        <a:spcAft>
                          <a:spcPts val="0"/>
                        </a:spcAft>
                        <a:buFontTx/>
                        <a:buNone/>
                      </a:pPr>
                      <a:r>
                        <a:rPr lang="en-US" sz="1000" b="0" i="0" u="none" strike="noStrike" kern="1200" dirty="0">
                          <a:solidFill>
                            <a:srgbClr val="000000"/>
                          </a:solidFill>
                          <a:effectLst/>
                          <a:latin typeface="Segoe UI"/>
                          <a:ea typeface="+mn-ea"/>
                          <a:cs typeface="Segoe UI"/>
                        </a:rPr>
                        <a:t> The Skills and Experiences of Identity Practitioners​</a:t>
                      </a:r>
                    </a:p>
                  </a:txBody>
                  <a:tcPr marL="4763" marR="4763" marT="476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lang="en-US" sz="1000" u="none" dirty="0">
                          <a:solidFill>
                            <a:schemeClr val="tx1"/>
                          </a:solidFill>
                          <a:effectLst/>
                        </a:rPr>
                        <a:t>Pamela Dingle</a:t>
                      </a:r>
                    </a:p>
                  </a:txBody>
                  <a:tcPr marR="4763" marT="476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l" fontAlgn="ctr"/>
                      <a:r>
                        <a:rPr lang="en-US" sz="1000" b="0" i="0" u="none" strike="noStrike" dirty="0">
                          <a:solidFill>
                            <a:srgbClr val="000000"/>
                          </a:solidFill>
                          <a:effectLst/>
                          <a:latin typeface="+mn-lt"/>
                        </a:rPr>
                        <a:t>aka.ms/identiverse2020/dingle2</a:t>
                      </a:r>
                    </a:p>
                  </a:txBody>
                  <a:tcPr marR="9144" marT="9144" marB="9144" anchor="ctr">
                    <a:lnL w="635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371290031"/>
                  </a:ext>
                </a:extLst>
              </a:tr>
              <a:tr h="251460">
                <a:tc gridSpan="4">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US" sz="1050" kern="1200" dirty="0">
                          <a:solidFill>
                            <a:schemeClr val="bg1"/>
                          </a:solidFill>
                          <a:latin typeface="Segoe UI Semibold"/>
                          <a:ea typeface="+mn-ea"/>
                          <a:cs typeface="Segoe UI Semibold"/>
                        </a:rPr>
                        <a:t>Masterclasses</a:t>
                      </a:r>
                    </a:p>
                  </a:txBody>
                  <a:tcPr marR="9144" marT="9144" marB="9144"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0078D4"/>
                    </a:solidFill>
                  </a:tcPr>
                </a:tc>
                <a:tc hMerge="1">
                  <a:txBody>
                    <a:bodyPr/>
                    <a:lstStyle/>
                    <a:p>
                      <a:endParaRPr lang="en-US"/>
                    </a:p>
                  </a:txBody>
                  <a:tcPr/>
                </a:tc>
                <a:tc hMerge="1">
                  <a:txBody>
                    <a:bodyPr/>
                    <a:lstStyle/>
                    <a:p>
                      <a:endParaRPr lang="en-US"/>
                    </a:p>
                  </a:txBody>
                  <a:tcPr>
                    <a:lnL w="12700" cmpd="sng">
                      <a:noFill/>
                    </a:lnL>
                    <a:lnT w="12700" cmpd="sng">
                      <a:noFill/>
                    </a:lnT>
                  </a:tcPr>
                </a:tc>
                <a:tc hMerge="1">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lang="en-US" sz="1050">
                        <a:solidFill>
                          <a:schemeClr val="bg1"/>
                        </a:solidFill>
                        <a:latin typeface="Segoe UI Semibold" panose="020B0702040204020203" pitchFamily="34" charset="0"/>
                        <a:cs typeface="Segoe UI Semibold" panose="020B0702040204020203" pitchFamily="34" charset="0"/>
                      </a:endParaRPr>
                    </a:p>
                  </a:txBody>
                  <a:tcPr anchor="ctr">
                    <a:lnL w="12700" cmpd="sng">
                      <a:noFill/>
                    </a:lnL>
                    <a:lnR w="12700" cmpd="sng">
                      <a:noFill/>
                    </a:lnR>
                    <a:lnT w="12700" cmpd="sng">
                      <a:noFill/>
                    </a:lnT>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553376954"/>
                  </a:ext>
                </a:extLst>
              </a:tr>
              <a:tr h="251460">
                <a:tc>
                  <a:txBody>
                    <a:bodyPr/>
                    <a:lstStyle/>
                    <a:p>
                      <a:pPr marL="0" marR="0" lvl="0" indent="0" algn="ctr" rtl="0" eaLnBrk="1" fontAlgn="auto" latinLnBrk="0" hangingPunct="1">
                        <a:lnSpc>
                          <a:spcPct val="100000"/>
                        </a:lnSpc>
                        <a:spcBef>
                          <a:spcPts val="0"/>
                        </a:spcBef>
                        <a:spcAft>
                          <a:spcPts val="0"/>
                        </a:spcAft>
                        <a:buFontTx/>
                        <a:buNone/>
                      </a:pPr>
                      <a:r>
                        <a:rPr lang="en-US" sz="1000" kern="1200" dirty="0">
                          <a:solidFill>
                            <a:schemeClr val="dk1"/>
                          </a:solidFill>
                          <a:latin typeface="Segoe UI"/>
                          <a:ea typeface="+mn-ea"/>
                          <a:cs typeface="Segoe UI"/>
                        </a:rPr>
                        <a:t>07/24 </a:t>
                      </a:r>
                      <a:r>
                        <a:rPr lang="en-US" sz="1000" b="0" i="0" u="none" strike="noStrike" kern="1200" noProof="0" dirty="0"/>
                        <a:t>·</a:t>
                      </a:r>
                      <a:r>
                        <a:rPr lang="en-US" sz="1000" kern="1200" dirty="0">
                          <a:solidFill>
                            <a:schemeClr val="dk1"/>
                          </a:solidFill>
                          <a:latin typeface="Segoe UI"/>
                          <a:ea typeface="+mn-ea"/>
                          <a:cs typeface="Segoe UI"/>
                        </a:rPr>
                        <a:t> 10:00 AM MST</a:t>
                      </a:r>
                      <a:endParaRPr lang="en-US" sz="1000" kern="1200" dirty="0">
                        <a:solidFill>
                          <a:schemeClr val="dk1"/>
                        </a:solidFill>
                        <a:latin typeface="Segoe UI" panose="020B0502040204020203" pitchFamily="34" charset="0"/>
                        <a:ea typeface="+mn-ea"/>
                        <a:cs typeface="Segoe UI" panose="020B0502040204020203" pitchFamily="34" charset="0"/>
                      </a:endParaRPr>
                    </a:p>
                  </a:txBody>
                  <a:tcPr anchor="ctr">
                    <a:lnL w="12700" cmpd="sng">
                      <a:noFill/>
                    </a:lnL>
                    <a:lnR w="635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l"/>
                      <a:r>
                        <a:rPr lang="en-US" sz="1000" b="0" i="0" u="none" strike="noStrike" kern="1200" dirty="0">
                          <a:solidFill>
                            <a:srgbClr val="000000"/>
                          </a:solidFill>
                          <a:effectLst/>
                          <a:latin typeface="Segoe UI"/>
                          <a:ea typeface="+mn-ea"/>
                          <a:cs typeface="Segoe UI"/>
                        </a:rPr>
                        <a:t>Manage and secure all your apps with identity as the control plane</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l"/>
                      <a:r>
                        <a:rPr lang="en-US" sz="1000" kern="1200" dirty="0">
                          <a:solidFill>
                            <a:schemeClr val="dk1"/>
                          </a:solidFill>
                          <a:latin typeface="+mn-lt"/>
                          <a:ea typeface="+mn-ea"/>
                          <a:cs typeface="+mn-cs"/>
                        </a:rPr>
                        <a:t>Jairo Cadena; Jeevan Bisht</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ctr"/>
                      <a:r>
                        <a:rPr lang="en-US" sz="1000" b="0" i="0" u="none" strike="noStrike" dirty="0">
                          <a:solidFill>
                            <a:srgbClr val="000000"/>
                          </a:solidFill>
                          <a:effectLst/>
                          <a:latin typeface="+mn-lt"/>
                        </a:rPr>
                        <a:t>aka.ms/identiverse2020/bisht-cadena</a:t>
                      </a:r>
                    </a:p>
                  </a:txBody>
                  <a:tcPr marR="9144" marT="9144" marB="9144" anchor="ctr">
                    <a:lnL w="635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725408162"/>
                  </a:ext>
                </a:extLst>
              </a:tr>
              <a:tr h="251460">
                <a:tc>
                  <a:txBody>
                    <a:bodyPr/>
                    <a:lstStyle/>
                    <a:p>
                      <a:pPr marL="0" marR="0" lvl="0" indent="0" algn="ctr" rtl="0" eaLnBrk="1" fontAlgn="auto" latinLnBrk="0" hangingPunct="1">
                        <a:lnSpc>
                          <a:spcPct val="100000"/>
                        </a:lnSpc>
                        <a:spcBef>
                          <a:spcPts val="0"/>
                        </a:spcBef>
                        <a:spcAft>
                          <a:spcPts val="0"/>
                        </a:spcAft>
                        <a:buFontTx/>
                        <a:buNone/>
                      </a:pPr>
                      <a:r>
                        <a:rPr lang="en-US" sz="1000" b="0" i="0" u="none" strike="noStrike" kern="1200" dirty="0">
                          <a:solidFill>
                            <a:srgbClr val="000000"/>
                          </a:solidFill>
                          <a:effectLst/>
                          <a:latin typeface="Segoe UI"/>
                          <a:ea typeface="+mn-ea"/>
                          <a:cs typeface="Segoe UI"/>
                        </a:rPr>
                        <a:t>08/05 </a:t>
                      </a:r>
                      <a:r>
                        <a:rPr lang="en-US" sz="1000" b="0" i="0" u="none" strike="noStrike" kern="1200" noProof="0" dirty="0"/>
                        <a:t>·</a:t>
                      </a:r>
                      <a:r>
                        <a:rPr lang="en-US" sz="1000" b="0" i="0" u="none" strike="noStrike" kern="1200" dirty="0">
                          <a:solidFill>
                            <a:srgbClr val="000000"/>
                          </a:solidFill>
                          <a:effectLst/>
                          <a:latin typeface="Segoe UI"/>
                          <a:ea typeface="+mn-ea"/>
                          <a:cs typeface="Segoe UI"/>
                        </a:rPr>
                        <a:t> 12:00 PM MST</a:t>
                      </a:r>
                      <a:endParaRPr lang="en-US" sz="1000" b="0" i="0" u="none" strike="noStrike" kern="1200" dirty="0">
                        <a:solidFill>
                          <a:srgbClr val="000000"/>
                        </a:solidFill>
                        <a:effectLst/>
                        <a:latin typeface="Segoe UI" panose="020B0502040204020203" pitchFamily="34" charset="0"/>
                        <a:ea typeface="+mn-ea"/>
                        <a:cs typeface="Segoe UI" panose="020B0502040204020203" pitchFamily="34" charset="0"/>
                      </a:endParaRPr>
                    </a:p>
                  </a:txBody>
                  <a:tcPr anchor="ctr">
                    <a:lnL w="12700" cmpd="sng">
                      <a:noFill/>
                    </a:lnL>
                    <a:lnR w="635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algn="l"/>
                      <a:r>
                        <a:rPr lang="en-US" sz="1000" b="0" i="0" u="none" strike="noStrike" kern="1200" dirty="0">
                          <a:solidFill>
                            <a:srgbClr val="000000"/>
                          </a:solidFill>
                          <a:effectLst/>
                          <a:latin typeface="Segoe UI"/>
                          <a:ea typeface="+mn-ea"/>
                          <a:cs typeface="Segoe UI"/>
                        </a:rPr>
                        <a:t>Upgrade your apps authentication from AD FS to Azure AD</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lang="en-US" sz="1000" dirty="0"/>
                        <a:t>Luis Leon Plata; Ramiro Calderon</a:t>
                      </a:r>
                      <a:endParaRPr lang="en-US" sz="1000" u="none" dirty="0">
                        <a:solidFill>
                          <a:schemeClr val="tx1"/>
                        </a:solidFill>
                        <a:effectLst/>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l" fontAlgn="ctr"/>
                      <a:r>
                        <a:rPr lang="en-US" sz="1000" b="0" i="0" u="none" strike="noStrike" dirty="0">
                          <a:solidFill>
                            <a:srgbClr val="000000"/>
                          </a:solidFill>
                          <a:effectLst/>
                          <a:latin typeface="+mn-lt"/>
                        </a:rPr>
                        <a:t>aka.ms/identiverse2020/calderon-plata</a:t>
                      </a:r>
                    </a:p>
                  </a:txBody>
                  <a:tcPr marR="9144" marT="9144" marB="9144" anchor="ctr">
                    <a:lnL w="635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743005980"/>
                  </a:ext>
                </a:extLst>
              </a:tr>
              <a:tr h="251460">
                <a:tc gridSpan="4">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US" sz="1050" kern="1200" dirty="0">
                          <a:solidFill>
                            <a:schemeClr val="bg1"/>
                          </a:solidFill>
                          <a:latin typeface="Segoe UI Semibold"/>
                          <a:ea typeface="+mn-ea"/>
                          <a:cs typeface="Segoe UI Semibold"/>
                        </a:rPr>
                        <a:t>Security &amp; Zero Trust</a:t>
                      </a:r>
                    </a:p>
                  </a:txBody>
                  <a:tcPr marR="9144" marT="9144" marB="9144"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0078D4"/>
                    </a:solidFill>
                  </a:tcPr>
                </a:tc>
                <a:tc hMerge="1">
                  <a:txBody>
                    <a:bodyPr/>
                    <a:lstStyle/>
                    <a:p>
                      <a:endParaRPr lang="en-US"/>
                    </a:p>
                  </a:txBody>
                  <a:tcPr/>
                </a:tc>
                <a:tc hMerge="1">
                  <a:txBody>
                    <a:bodyPr/>
                    <a:lstStyle/>
                    <a:p>
                      <a:endParaRPr lang="en-US"/>
                    </a:p>
                  </a:txBody>
                  <a:tcPr>
                    <a:lnL w="12700" cmpd="sng">
                      <a:noFill/>
                    </a:lnL>
                    <a:lnT w="12700" cmpd="sng">
                      <a:noFill/>
                    </a:lnT>
                  </a:tcPr>
                </a:tc>
                <a:tc hMerge="1">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lang="en-US" sz="1050">
                        <a:solidFill>
                          <a:schemeClr val="bg1"/>
                        </a:solidFill>
                        <a:latin typeface="Segoe UI Semibold" panose="020B0702040204020203" pitchFamily="34" charset="0"/>
                        <a:cs typeface="Segoe UI Semibold" panose="020B0702040204020203" pitchFamily="34" charset="0"/>
                      </a:endParaRPr>
                    </a:p>
                  </a:txBody>
                  <a:tcPr anchor="ctr">
                    <a:lnL w="12700" cmpd="sng">
                      <a:noFill/>
                    </a:lnL>
                    <a:lnR w="12700" cmpd="sng">
                      <a:noFill/>
                    </a:lnR>
                    <a:lnT w="12700" cmpd="sng">
                      <a:noFill/>
                    </a:lnT>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2017827650"/>
                  </a:ext>
                </a:extLst>
              </a:tr>
              <a:tr h="251460">
                <a:tc>
                  <a:txBody>
                    <a:bodyPr/>
                    <a:lstStyle/>
                    <a:p>
                      <a:pPr marL="0" marR="0" lvl="0" indent="0" algn="ctr">
                        <a:lnSpc>
                          <a:spcPct val="100000"/>
                        </a:lnSpc>
                        <a:spcBef>
                          <a:spcPts val="0"/>
                        </a:spcBef>
                        <a:spcAft>
                          <a:spcPts val="0"/>
                        </a:spcAft>
                        <a:buNone/>
                      </a:pPr>
                      <a:r>
                        <a:rPr lang="en-US" sz="1000" b="0" i="0" u="none" strike="noStrike" noProof="0" dirty="0"/>
                        <a:t>07/01 </a:t>
                      </a:r>
                      <a:r>
                        <a:rPr lang="en-US" sz="1000" b="0" i="0" u="none" strike="noStrike" kern="1200" noProof="0" dirty="0"/>
                        <a:t>·</a:t>
                      </a:r>
                      <a:r>
                        <a:rPr lang="en-US" sz="1000" b="0" i="0" u="none" strike="noStrike" noProof="0" dirty="0"/>
                        <a:t> 11:00 AM MST</a:t>
                      </a:r>
                      <a:endParaRPr lang="en-US" sz="1000" dirty="0"/>
                    </a:p>
                  </a:txBody>
                  <a:tcPr>
                    <a:lnL w="12700" cmpd="sng">
                      <a:noFill/>
                    </a:lnL>
                    <a:lnR w="635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l" rtl="0" eaLnBrk="1" fontAlgn="auto" latinLnBrk="0" hangingPunct="1">
                        <a:lnSpc>
                          <a:spcPct val="100000"/>
                        </a:lnSpc>
                        <a:spcBef>
                          <a:spcPts val="0"/>
                        </a:spcBef>
                        <a:spcAft>
                          <a:spcPts val="0"/>
                        </a:spcAft>
                        <a:buFontTx/>
                        <a:buNone/>
                      </a:pPr>
                      <a:r>
                        <a:rPr lang="en-US" sz="1000" dirty="0">
                          <a:latin typeface="Segoe UI"/>
                          <a:cs typeface="Segoe UI"/>
                        </a:rPr>
                        <a:t> A Zero Trust approach for today’s world</a:t>
                      </a:r>
                    </a:p>
                  </a:txBody>
                  <a:tcPr marL="4763" marR="4763" marT="476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lang="en-US" sz="1000" dirty="0"/>
                        <a:t>Nitika Gupta</a:t>
                      </a:r>
                      <a:endParaRPr lang="en-US" sz="1000" u="none" dirty="0">
                        <a:solidFill>
                          <a:schemeClr val="tx1"/>
                        </a:solidFill>
                        <a:effectLst/>
                      </a:endParaRPr>
                    </a:p>
                  </a:txBody>
                  <a:tcPr marR="4763" marT="476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ctr"/>
                      <a:r>
                        <a:rPr lang="en-US" sz="1000" b="0" i="0" u="none" strike="noStrike" dirty="0">
                          <a:solidFill>
                            <a:srgbClr val="000000"/>
                          </a:solidFill>
                          <a:effectLst/>
                          <a:latin typeface="+mn-lt"/>
                        </a:rPr>
                        <a:t>aka.ms/identiverse2020/gupta</a:t>
                      </a:r>
                    </a:p>
                  </a:txBody>
                  <a:tcPr marR="9144" marT="9144" marB="9144" anchor="ctr">
                    <a:lnL w="635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05385129"/>
                  </a:ext>
                </a:extLst>
              </a:tr>
              <a:tr h="251460">
                <a:tc>
                  <a:txBody>
                    <a:bodyPr/>
                    <a:lstStyle/>
                    <a:p>
                      <a:pPr marL="0" marR="0" lvl="0" indent="0" algn="ctr">
                        <a:lnSpc>
                          <a:spcPct val="100000"/>
                        </a:lnSpc>
                        <a:spcBef>
                          <a:spcPts val="0"/>
                        </a:spcBef>
                        <a:spcAft>
                          <a:spcPts val="0"/>
                        </a:spcAft>
                        <a:buNone/>
                      </a:pPr>
                      <a:r>
                        <a:rPr lang="en-US" sz="1000" b="0" i="0" u="none" strike="noStrike" kern="1200" noProof="0" dirty="0"/>
                        <a:t>07/14 · 12:00 PM MST</a:t>
                      </a:r>
                      <a:endParaRPr lang="en-US" sz="1000" dirty="0"/>
                    </a:p>
                  </a:txBody>
                  <a:tcPr>
                    <a:lnL w="12700" cmpd="sng">
                      <a:noFill/>
                    </a:lnL>
                    <a:lnR w="635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marL="0" marR="0" lvl="0" indent="0" algn="l" rtl="0" eaLnBrk="1" fontAlgn="auto" latinLnBrk="0" hangingPunct="1">
                        <a:lnSpc>
                          <a:spcPct val="100000"/>
                        </a:lnSpc>
                        <a:spcBef>
                          <a:spcPts val="0"/>
                        </a:spcBef>
                        <a:spcAft>
                          <a:spcPts val="0"/>
                        </a:spcAft>
                        <a:buFontTx/>
                        <a:buNone/>
                      </a:pPr>
                      <a:r>
                        <a:rPr lang="en-US" sz="1000" b="0" i="0" u="none" strike="noStrike" kern="1200" dirty="0">
                          <a:solidFill>
                            <a:srgbClr val="000000"/>
                          </a:solidFill>
                          <a:effectLst/>
                          <a:latin typeface="Segoe UI"/>
                          <a:ea typeface="+mn-ea"/>
                          <a:cs typeface="Segoe UI"/>
                        </a:rPr>
                        <a:t> Identity Kill Chain · A hacker's eye view of how your systems get pwned</a:t>
                      </a:r>
                    </a:p>
                  </a:txBody>
                  <a:tcPr marL="4763" marR="4763" marT="476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lang="en-US" sz="1000" dirty="0"/>
                        <a:t>Alex Weinert</a:t>
                      </a:r>
                      <a:endParaRPr lang="en-US" sz="1000" dirty="0">
                        <a:effectLst/>
                      </a:endParaRPr>
                    </a:p>
                  </a:txBody>
                  <a:tcPr marR="4763" marT="476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l" fontAlgn="ctr"/>
                      <a:r>
                        <a:rPr lang="en-US" sz="1000" b="0" i="0" u="none" strike="noStrike" dirty="0">
                          <a:solidFill>
                            <a:srgbClr val="000000"/>
                          </a:solidFill>
                          <a:effectLst/>
                          <a:latin typeface="+mn-lt"/>
                        </a:rPr>
                        <a:t>aka.ms/identiverse2020/weinert </a:t>
                      </a:r>
                    </a:p>
                  </a:txBody>
                  <a:tcPr marR="9144" marT="9144" marB="9144" anchor="ctr">
                    <a:lnL w="635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2741847297"/>
                  </a:ext>
                </a:extLst>
              </a:tr>
              <a:tr h="251460">
                <a:tc>
                  <a:txBody>
                    <a:bodyPr/>
                    <a:lstStyle/>
                    <a:p>
                      <a:pPr marL="0" marR="0" lvl="0" indent="0" algn="ctr">
                        <a:lnSpc>
                          <a:spcPct val="100000"/>
                        </a:lnSpc>
                        <a:spcBef>
                          <a:spcPts val="0"/>
                        </a:spcBef>
                        <a:spcAft>
                          <a:spcPts val="0"/>
                        </a:spcAft>
                        <a:buNone/>
                      </a:pPr>
                      <a:r>
                        <a:rPr lang="en-US" sz="1000" b="0" i="0" u="none" strike="noStrike" kern="1200" noProof="0" dirty="0"/>
                        <a:t>07/16 · 10:00 AM MST</a:t>
                      </a:r>
                      <a:endParaRPr lang="en-US" sz="1000" dirty="0"/>
                    </a:p>
                  </a:txBody>
                  <a:tcPr>
                    <a:lnL w="12700" cmpd="sng">
                      <a:noFill/>
                    </a:lnL>
                    <a:lnR w="635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l" rtl="0" eaLnBrk="1" fontAlgn="auto" latinLnBrk="0" hangingPunct="1">
                        <a:lnSpc>
                          <a:spcPct val="100000"/>
                        </a:lnSpc>
                        <a:spcBef>
                          <a:spcPts val="0"/>
                        </a:spcBef>
                        <a:spcAft>
                          <a:spcPts val="0"/>
                        </a:spcAft>
                        <a:buFontTx/>
                        <a:buNone/>
                      </a:pPr>
                      <a:r>
                        <a:rPr lang="en-US" sz="1000" b="0" i="0" u="none" strike="noStrike" kern="1200" dirty="0">
                          <a:solidFill>
                            <a:srgbClr val="000000"/>
                          </a:solidFill>
                          <a:effectLst/>
                          <a:latin typeface="Segoe UI"/>
                          <a:ea typeface="+mn-ea"/>
                          <a:cs typeface="Segoe UI"/>
                        </a:rPr>
                        <a:t> The science behind detecting compromised Identities</a:t>
                      </a:r>
                    </a:p>
                  </a:txBody>
                  <a:tcPr marL="4763" marR="4763" marT="476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lang="en-US" sz="1000" dirty="0"/>
                        <a:t>Dana Kaufman</a:t>
                      </a:r>
                      <a:r>
                        <a:rPr lang="en-US" sz="1000" dirty="0">
                          <a:effectLst/>
                        </a:rPr>
                        <a:t> </a:t>
                      </a:r>
                    </a:p>
                  </a:txBody>
                  <a:tcPr marR="4763" marT="476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ctr"/>
                      <a:r>
                        <a:rPr lang="en-US" sz="1000" b="0" i="0" u="none" strike="noStrike" dirty="0">
                          <a:solidFill>
                            <a:srgbClr val="000000"/>
                          </a:solidFill>
                          <a:effectLst/>
                          <a:latin typeface="+mn-lt"/>
                        </a:rPr>
                        <a:t>aka.ms/identiverse2020/kaufman</a:t>
                      </a:r>
                    </a:p>
                  </a:txBody>
                  <a:tcPr marR="9144" marT="9144" marB="9144" anchor="ctr">
                    <a:lnL w="635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72194827"/>
                  </a:ext>
                </a:extLst>
              </a:tr>
              <a:tr h="251460">
                <a:tc>
                  <a:txBody>
                    <a:bodyPr/>
                    <a:lstStyle/>
                    <a:p>
                      <a:pPr marL="0" marR="0" lvl="0" indent="0" algn="ctr">
                        <a:lnSpc>
                          <a:spcPct val="100000"/>
                        </a:lnSpc>
                        <a:spcBef>
                          <a:spcPts val="0"/>
                        </a:spcBef>
                        <a:spcAft>
                          <a:spcPts val="0"/>
                        </a:spcAft>
                        <a:buNone/>
                      </a:pPr>
                      <a:r>
                        <a:rPr lang="en-US" sz="1000" b="0" i="0" u="none" strike="noStrike" kern="1200" noProof="0" dirty="0"/>
                        <a:t>07/28 · 11:00 AM MST</a:t>
                      </a:r>
                      <a:endParaRPr lang="en-US" sz="1000" dirty="0"/>
                    </a:p>
                  </a:txBody>
                  <a:tcPr>
                    <a:lnL w="12700" cmpd="sng">
                      <a:noFill/>
                    </a:lnL>
                    <a:lnR w="635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marL="0" marR="0" lvl="0" indent="0" algn="l" rtl="0" eaLnBrk="1" fontAlgn="auto" latinLnBrk="0" hangingPunct="1">
                        <a:lnSpc>
                          <a:spcPct val="100000"/>
                        </a:lnSpc>
                        <a:spcBef>
                          <a:spcPts val="0"/>
                        </a:spcBef>
                        <a:spcAft>
                          <a:spcPts val="0"/>
                        </a:spcAft>
                        <a:buFontTx/>
                        <a:buNone/>
                      </a:pPr>
                      <a:r>
                        <a:rPr lang="en-US" sz="1000" b="0" i="0" u="none" strike="noStrike" kern="1200" dirty="0">
                          <a:solidFill>
                            <a:srgbClr val="000000"/>
                          </a:solidFill>
                          <a:effectLst/>
                          <a:latin typeface="Segoe UI"/>
                          <a:ea typeface="+mn-ea"/>
                          <a:cs typeface="Segoe UI"/>
                        </a:rPr>
                        <a:t> Identity governance for all your users made easier through analytics</a:t>
                      </a:r>
                    </a:p>
                  </a:txBody>
                  <a:tcPr marL="4763" marR="4763" marT="476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lang="en-US" sz="1000" dirty="0"/>
                        <a:t>Rahul Prakash</a:t>
                      </a:r>
                      <a:endParaRPr lang="en-US" sz="1000" u="none" dirty="0">
                        <a:solidFill>
                          <a:schemeClr val="tx1"/>
                        </a:solidFill>
                        <a:effectLst/>
                      </a:endParaRPr>
                    </a:p>
                  </a:txBody>
                  <a:tcPr marR="4763" marT="476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l" fontAlgn="ctr"/>
                      <a:r>
                        <a:rPr lang="en-US" sz="1000" b="0" i="0" u="none" strike="noStrike" dirty="0">
                          <a:solidFill>
                            <a:srgbClr val="000000"/>
                          </a:solidFill>
                          <a:effectLst/>
                          <a:latin typeface="+mn-lt"/>
                        </a:rPr>
                        <a:t>aka.ms/identiverse2020/prakash</a:t>
                      </a:r>
                    </a:p>
                  </a:txBody>
                  <a:tcPr marR="9144" marT="9144" marB="9144" anchor="ctr">
                    <a:lnL w="635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3630839263"/>
                  </a:ext>
                </a:extLst>
              </a:tr>
              <a:tr h="251460">
                <a:tc gridSpan="4">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kern="1200" dirty="0">
                          <a:solidFill>
                            <a:schemeClr val="bg1"/>
                          </a:solidFill>
                          <a:latin typeface="Segoe UI Semibold"/>
                          <a:ea typeface="+mn-ea"/>
                          <a:cs typeface="Segoe UI Semibold"/>
                        </a:rPr>
                        <a:t>Decentralized Identity</a:t>
                      </a:r>
                    </a:p>
                  </a:txBody>
                  <a:tcPr marR="9144" marT="9144" marB="9144" anchor="ctr">
                    <a:lnL w="12700" cmpd="sng">
                      <a:noFill/>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0078D4"/>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200" kern="1200">
                        <a:solidFill>
                          <a:schemeClr val="dk1"/>
                        </a:solidFill>
                        <a:latin typeface="Segoe UI" panose="020B0502040204020203" pitchFamily="34" charset="0"/>
                        <a:ea typeface="+mn-ea"/>
                        <a:cs typeface="Segoe UI" panose="020B0502040204020203"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lumMod val="95000"/>
                      </a:schemeClr>
                    </a:solidFill>
                  </a:tcPr>
                </a:tc>
                <a:tc hMerge="1">
                  <a:txBody>
                    <a:bodyPr/>
                    <a:lstStyle/>
                    <a:p>
                      <a:endParaRPr lang="en-US"/>
                    </a:p>
                  </a:txBody>
                  <a:tcPr>
                    <a:lnL w="12700" cmpd="sng">
                      <a:noFill/>
                    </a:lnL>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050" kern="1200">
                        <a:solidFill>
                          <a:schemeClr val="bg1"/>
                        </a:solidFill>
                        <a:latin typeface="Segoe UI Semibold" panose="020B0702040204020203" pitchFamily="34" charset="0"/>
                        <a:ea typeface="+mn-ea"/>
                        <a:cs typeface="Segoe UI Semibold" panose="020B0702040204020203" pitchFamily="34" charset="0"/>
                      </a:endParaRPr>
                    </a:p>
                  </a:txBody>
                  <a:tcPr>
                    <a:lnL w="12700" cmpd="sng">
                      <a:noFill/>
                    </a:lnL>
                    <a:lnR w="12700" cap="flat" cmpd="sng" algn="ctr">
                      <a:noFill/>
                      <a:prstDash val="solid"/>
                      <a:round/>
                      <a:headEnd type="none" w="med" len="med"/>
                      <a:tailEnd type="none" w="med" len="med"/>
                    </a:lnR>
                    <a:lnTlToBr w="12700" cmpd="sng">
                      <a:noFill/>
                      <a:prstDash val="solid"/>
                    </a:lnTlToBr>
                    <a:lnBlToTr w="12700" cmpd="sng">
                      <a:noFill/>
                      <a:prstDash val="solid"/>
                    </a:lnBlToTr>
                    <a:solidFill>
                      <a:srgbClr val="0078D4"/>
                    </a:solidFill>
                  </a:tcPr>
                </a:tc>
                <a:extLst>
                  <a:ext uri="{0D108BD9-81ED-4DB2-BD59-A6C34878D82A}">
                    <a16:rowId xmlns:a16="http://schemas.microsoft.com/office/drawing/2014/main" val="4170383407"/>
                  </a:ext>
                </a:extLst>
              </a:tr>
              <a:tr h="251460">
                <a:tc>
                  <a:txBody>
                    <a:bodyPr/>
                    <a:lstStyle/>
                    <a:p>
                      <a:pPr marL="0" marR="0" lvl="0" indent="0" algn="ctr">
                        <a:lnSpc>
                          <a:spcPct val="100000"/>
                        </a:lnSpc>
                        <a:spcBef>
                          <a:spcPts val="0"/>
                        </a:spcBef>
                        <a:spcAft>
                          <a:spcPts val="0"/>
                        </a:spcAft>
                        <a:buNone/>
                      </a:pPr>
                      <a:r>
                        <a:rPr lang="en-US" sz="1000" b="0" i="0" u="none" strike="noStrike" kern="1200" noProof="0" dirty="0"/>
                        <a:t>06/29 · 12:00 PM MST</a:t>
                      </a:r>
                      <a:endParaRPr lang="en-US" sz="1000" dirty="0"/>
                    </a:p>
                  </a:txBody>
                  <a:tcPr>
                    <a:lnL w="12700" cmpd="sng">
                      <a:noFill/>
                    </a:lnL>
                    <a:lnR w="635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lang="en-US" sz="1000" b="0" i="0" u="none" strike="noStrike" kern="1200" dirty="0">
                          <a:solidFill>
                            <a:srgbClr val="000000"/>
                          </a:solidFill>
                          <a:effectLst/>
                          <a:latin typeface="Segoe UI"/>
                          <a:ea typeface="+mn-ea"/>
                          <a:cs typeface="Segoe UI"/>
                        </a:rPr>
                        <a:t>Distributed Open Identity · Self-sovereign OpenID · a status report</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lang="en-US" sz="1000" dirty="0"/>
                        <a:t>Preeti Rastogi; Nat Sakimura</a:t>
                      </a:r>
                      <a:endParaRPr lang="en-US" sz="1000" dirty="0">
                        <a:effectLst/>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ctr"/>
                      <a:r>
                        <a:rPr lang="en-US" sz="1000" b="0" i="0" u="none" strike="noStrike" dirty="0">
                          <a:solidFill>
                            <a:srgbClr val="000000"/>
                          </a:solidFill>
                          <a:effectLst/>
                          <a:latin typeface="+mn-lt"/>
                        </a:rPr>
                        <a:t>aka.ms/identiverse2020/rastogi-sakimura</a:t>
                      </a:r>
                    </a:p>
                  </a:txBody>
                  <a:tcPr marR="9144" marT="9144" marB="9144" anchor="ctr">
                    <a:lnL w="635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44212435"/>
                  </a:ext>
                </a:extLst>
              </a:tr>
              <a:tr h="251460">
                <a:tc>
                  <a:txBody>
                    <a:bodyPr/>
                    <a:lstStyle/>
                    <a:p>
                      <a:pPr marL="0" marR="0" lvl="0" indent="0" algn="ctr">
                        <a:lnSpc>
                          <a:spcPct val="100000"/>
                        </a:lnSpc>
                        <a:spcBef>
                          <a:spcPts val="0"/>
                        </a:spcBef>
                        <a:spcAft>
                          <a:spcPts val="0"/>
                        </a:spcAft>
                        <a:buNone/>
                      </a:pPr>
                      <a:r>
                        <a:rPr lang="en-US" sz="1000" b="0" i="0" u="none" strike="noStrike" kern="1200" noProof="0" dirty="0"/>
                        <a:t>08/03 · 10:00 AM MST</a:t>
                      </a:r>
                      <a:endParaRPr lang="en-US" sz="1000" dirty="0"/>
                    </a:p>
                  </a:txBody>
                  <a:tcPr>
                    <a:lnL w="12700" cmpd="sng">
                      <a:noFill/>
                    </a:lnL>
                    <a:lnR w="635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lang="en-US" sz="1000" b="0" i="0" u="none" strike="noStrike" kern="1200" dirty="0">
                          <a:solidFill>
                            <a:srgbClr val="000000"/>
                          </a:solidFill>
                          <a:effectLst/>
                          <a:latin typeface="Segoe UI"/>
                          <a:ea typeface="+mn-ea"/>
                          <a:cs typeface="Segoe UI"/>
                        </a:rPr>
                        <a:t>Meet ION: An open, public, permissionless DID network</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lang="en-US" sz="1000" dirty="0"/>
                        <a:t>Daniel Buchner; Henry Tsai</a:t>
                      </a:r>
                      <a:endParaRPr lang="en-US" sz="1000" dirty="0">
                        <a:effectLst/>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l" fontAlgn="ctr"/>
                      <a:r>
                        <a:rPr lang="en-US" sz="1000" b="0" i="0" u="none" strike="noStrike" dirty="0">
                          <a:solidFill>
                            <a:srgbClr val="000000"/>
                          </a:solidFill>
                          <a:effectLst/>
                          <a:latin typeface="+mn-lt"/>
                        </a:rPr>
                        <a:t>aka.ms/identiverse2020/buchner-tsai</a:t>
                      </a:r>
                    </a:p>
                  </a:txBody>
                  <a:tcPr marR="9144" marT="9144" marB="9144" anchor="ctr">
                    <a:lnL w="635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729041942"/>
                  </a:ext>
                </a:extLst>
              </a:tr>
              <a:tr h="251460">
                <a:tc gridSpan="4">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kern="1200" dirty="0">
                          <a:solidFill>
                            <a:schemeClr val="bg1"/>
                          </a:solidFill>
                          <a:latin typeface="Segoe UI Semibold"/>
                          <a:ea typeface="+mn-ea"/>
                          <a:cs typeface="Segoe UI Semibold"/>
                        </a:rPr>
                        <a:t>Boundaryless Identity</a:t>
                      </a:r>
                    </a:p>
                  </a:txBody>
                  <a:tcPr marR="9144" marT="9144" marB="9144" anchor="ctr">
                    <a:lnL w="12700" cmpd="sng">
                      <a:noFill/>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0078D4"/>
                    </a:solidFill>
                  </a:tcPr>
                </a:tc>
                <a:tc hMerge="1">
                  <a:txBody>
                    <a:bodyPr/>
                    <a:lstStyle/>
                    <a:p>
                      <a:endParaRPr lang="en-US" sz="12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lumMod val="95000"/>
                      </a:schemeClr>
                    </a:solidFill>
                  </a:tcPr>
                </a:tc>
                <a:tc hMerge="1">
                  <a:txBody>
                    <a:bodyPr/>
                    <a:lstStyle/>
                    <a:p>
                      <a:endParaRPr lang="en-US"/>
                    </a:p>
                  </a:txBody>
                  <a:tcPr>
                    <a:lnL w="12700" cmpd="sng">
                      <a:noFill/>
                    </a:lnL>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050" kern="1200">
                        <a:solidFill>
                          <a:schemeClr val="bg1"/>
                        </a:solidFill>
                        <a:latin typeface="Segoe UI Semibold" panose="020B0702040204020203" pitchFamily="34" charset="0"/>
                        <a:ea typeface="+mn-ea"/>
                        <a:cs typeface="Segoe UI Semibold" panose="020B0702040204020203" pitchFamily="34" charset="0"/>
                      </a:endParaRPr>
                    </a:p>
                  </a:txBody>
                  <a:tcPr>
                    <a:lnL w="12700" cmpd="sng">
                      <a:noFill/>
                    </a:lnL>
                    <a:lnR w="12700" cap="flat" cmpd="sng" algn="ctr">
                      <a:noFill/>
                      <a:prstDash val="solid"/>
                      <a:round/>
                      <a:headEnd type="none" w="med" len="med"/>
                      <a:tailEnd type="none" w="med" len="med"/>
                    </a:lnR>
                    <a:lnTlToBr w="12700" cmpd="sng">
                      <a:noFill/>
                      <a:prstDash val="solid"/>
                    </a:lnTlToBr>
                    <a:lnBlToTr w="12700" cmpd="sng">
                      <a:noFill/>
                      <a:prstDash val="solid"/>
                    </a:lnBlToTr>
                    <a:solidFill>
                      <a:srgbClr val="0078D4"/>
                    </a:solidFill>
                  </a:tcPr>
                </a:tc>
                <a:extLst>
                  <a:ext uri="{0D108BD9-81ED-4DB2-BD59-A6C34878D82A}">
                    <a16:rowId xmlns:a16="http://schemas.microsoft.com/office/drawing/2014/main" val="2926185751"/>
                  </a:ext>
                </a:extLst>
              </a:tr>
              <a:tr h="251460">
                <a:tc>
                  <a:txBody>
                    <a:bodyPr/>
                    <a:lstStyle/>
                    <a:p>
                      <a:pPr marL="0" marR="0" lvl="0" indent="0" algn="ctr">
                        <a:lnSpc>
                          <a:spcPct val="100000"/>
                        </a:lnSpc>
                        <a:spcBef>
                          <a:spcPts val="0"/>
                        </a:spcBef>
                        <a:spcAft>
                          <a:spcPts val="0"/>
                        </a:spcAft>
                        <a:buNone/>
                      </a:pPr>
                      <a:r>
                        <a:rPr lang="en-US" sz="1000" b="0" i="0" u="none" strike="noStrike" kern="1200" noProof="0" dirty="0"/>
                        <a:t>06/23 · 10:00 AM MST</a:t>
                      </a:r>
                      <a:endParaRPr lang="en-US" sz="1000" dirty="0"/>
                    </a:p>
                  </a:txBody>
                  <a:tcPr>
                    <a:lnL w="12700" cmpd="sng">
                      <a:noFill/>
                    </a:lnL>
                    <a:lnR w="635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l"/>
                      <a:r>
                        <a:rPr lang="en-US" sz="1000" b="0" i="0" u="none" strike="noStrike" kern="1200" dirty="0">
                          <a:solidFill>
                            <a:srgbClr val="000000"/>
                          </a:solidFill>
                          <a:effectLst/>
                          <a:latin typeface="Segoe UI"/>
                          <a:ea typeface="+mn-ea"/>
                          <a:cs typeface="Segoe UI"/>
                        </a:rPr>
                        <a:t>Customers and Partners · Seamless and secure experiences for every relationship</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lang="en-US" sz="1000" dirty="0"/>
                        <a:t>Robin Goldstein</a:t>
                      </a:r>
                      <a:endParaRPr lang="en-US" sz="1000" dirty="0">
                        <a:effectLst/>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ctr"/>
                      <a:r>
                        <a:rPr lang="en-US" sz="1000" b="0" i="0" u="none" strike="noStrike" dirty="0">
                          <a:solidFill>
                            <a:srgbClr val="000000"/>
                          </a:solidFill>
                          <a:effectLst/>
                          <a:latin typeface="+mn-lt"/>
                        </a:rPr>
                        <a:t>aka.ms/identiverse2020/goldstein</a:t>
                      </a:r>
                    </a:p>
                  </a:txBody>
                  <a:tcPr marR="9144" marT="9144" marB="9144" anchor="ctr">
                    <a:lnL w="635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716488512"/>
                  </a:ext>
                </a:extLst>
              </a:tr>
              <a:tr h="251460">
                <a:tc>
                  <a:txBody>
                    <a:bodyPr/>
                    <a:lstStyle/>
                    <a:p>
                      <a:pPr marL="0" marR="0" lvl="0" indent="0" algn="ctr">
                        <a:lnSpc>
                          <a:spcPct val="100000"/>
                        </a:lnSpc>
                        <a:spcBef>
                          <a:spcPts val="0"/>
                        </a:spcBef>
                        <a:spcAft>
                          <a:spcPts val="0"/>
                        </a:spcAft>
                        <a:buNone/>
                      </a:pPr>
                      <a:r>
                        <a:rPr lang="en-US" sz="1000" b="0" i="0" u="none" strike="noStrike" kern="1200" noProof="0" dirty="0"/>
                        <a:t>07/07 · 10:00 AM MST</a:t>
                      </a:r>
                      <a:endParaRPr lang="en-US" sz="1000" dirty="0"/>
                    </a:p>
                  </a:txBody>
                  <a:tcPr>
                    <a:lnL w="12700" cmpd="sng">
                      <a:noFill/>
                    </a:lnL>
                    <a:lnR w="635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lang="en-US" sz="1000" b="0" i="0" u="none" strike="noStrike" kern="1200" dirty="0">
                          <a:solidFill>
                            <a:srgbClr val="000000"/>
                          </a:solidFill>
                          <a:effectLst/>
                          <a:latin typeface="Segoe UI"/>
                          <a:ea typeface="+mn-ea"/>
                          <a:cs typeface="Segoe UI"/>
                        </a:rPr>
                        <a:t>Identity for Firstline Workers · Transforming work for the next 2 billion</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lang="en-US" sz="1000" dirty="0"/>
                        <a:t>Steve Ball</a:t>
                      </a:r>
                      <a:endParaRPr lang="en-US" sz="1000" dirty="0">
                        <a:effectLst/>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l" fontAlgn="ctr"/>
                      <a:r>
                        <a:rPr lang="en-US" sz="1000" b="0" i="0" u="none" strike="noStrike" dirty="0">
                          <a:solidFill>
                            <a:srgbClr val="000000"/>
                          </a:solidFill>
                          <a:effectLst/>
                          <a:latin typeface="+mn-lt"/>
                        </a:rPr>
                        <a:t>aka.ms/identiverse2020/ball</a:t>
                      </a:r>
                    </a:p>
                  </a:txBody>
                  <a:tcPr marR="9144" marT="9144" marB="9144" anchor="ctr">
                    <a:lnL w="635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2082086404"/>
                  </a:ext>
                </a:extLst>
              </a:tr>
              <a:tr h="251460">
                <a:tc gridSpan="4">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kern="1200" dirty="0">
                          <a:solidFill>
                            <a:schemeClr val="bg1"/>
                          </a:solidFill>
                          <a:latin typeface="Segoe UI Semibold"/>
                          <a:ea typeface="+mn-ea"/>
                          <a:cs typeface="Segoe UI Semibold"/>
                        </a:rPr>
                        <a:t>Standards</a:t>
                      </a:r>
                    </a:p>
                  </a:txBody>
                  <a:tcPr marR="9144" marT="9144" marB="9144" anchor="ctr">
                    <a:lnL w="12700" cmpd="sng">
                      <a:noFill/>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0078D4"/>
                    </a:solidFill>
                  </a:tcPr>
                </a:tc>
                <a:tc hMerge="1">
                  <a:txBody>
                    <a:bodyPr/>
                    <a:lstStyle/>
                    <a:p>
                      <a:endParaRPr lang="en-US" sz="12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0078D4"/>
                    </a:solidFill>
                  </a:tcPr>
                </a:tc>
                <a:tc hMerge="1">
                  <a:txBody>
                    <a:bodyPr/>
                    <a:lstStyle/>
                    <a:p>
                      <a:endParaRPr lang="en-US"/>
                    </a:p>
                  </a:txBody>
                  <a:tcPr>
                    <a:lnL w="12700" cmpd="sng">
                      <a:noFill/>
                    </a:lnL>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050" kern="1200">
                        <a:solidFill>
                          <a:schemeClr val="bg1"/>
                        </a:solidFill>
                        <a:latin typeface="Segoe UI Semibold" panose="020B0702040204020203" pitchFamily="34" charset="0"/>
                        <a:ea typeface="+mn-ea"/>
                        <a:cs typeface="Segoe UI Semibold" panose="020B0702040204020203" pitchFamily="34" charset="0"/>
                      </a:endParaRPr>
                    </a:p>
                  </a:txBody>
                  <a:tcPr>
                    <a:lnL w="12700" cmpd="sng">
                      <a:noFill/>
                    </a:lnL>
                    <a:lnR w="12700" cap="flat" cmpd="sng" algn="ctr">
                      <a:noFill/>
                      <a:prstDash val="solid"/>
                      <a:round/>
                      <a:headEnd type="none" w="med" len="med"/>
                      <a:tailEnd type="none" w="med" len="med"/>
                    </a:lnR>
                    <a:lnTlToBr w="12700" cmpd="sng">
                      <a:noFill/>
                      <a:prstDash val="solid"/>
                    </a:lnTlToBr>
                    <a:lnBlToTr w="12700" cmpd="sng">
                      <a:noFill/>
                      <a:prstDash val="solid"/>
                    </a:lnBlToTr>
                    <a:solidFill>
                      <a:srgbClr val="0078D4"/>
                    </a:solidFill>
                  </a:tcPr>
                </a:tc>
                <a:extLst>
                  <a:ext uri="{0D108BD9-81ED-4DB2-BD59-A6C34878D82A}">
                    <a16:rowId xmlns:a16="http://schemas.microsoft.com/office/drawing/2014/main" val="3745770982"/>
                  </a:ext>
                </a:extLst>
              </a:tr>
              <a:tr h="251460">
                <a:tc>
                  <a:txBody>
                    <a:bodyPr/>
                    <a:lstStyle/>
                    <a:p>
                      <a:pPr marL="0" marR="0" lvl="0" indent="0" algn="ctr">
                        <a:lnSpc>
                          <a:spcPct val="100000"/>
                        </a:lnSpc>
                        <a:spcBef>
                          <a:spcPts val="0"/>
                        </a:spcBef>
                        <a:spcAft>
                          <a:spcPts val="0"/>
                        </a:spcAft>
                        <a:buNone/>
                      </a:pPr>
                      <a:r>
                        <a:rPr lang="en-US" sz="1000" b="0" i="0" u="none" strike="noStrike" kern="1200" noProof="0" dirty="0"/>
                        <a:t>07/09 · 10:00 AM MST</a:t>
                      </a:r>
                      <a:endParaRPr lang="en-US" sz="1000" dirty="0"/>
                    </a:p>
                  </a:txBody>
                  <a:tcPr>
                    <a:lnL w="12700" cmpd="sng">
                      <a:noFill/>
                    </a:lnL>
                    <a:lnR w="635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lang="en-US" sz="1000" b="0" i="0" u="none" strike="noStrike" kern="1200" dirty="0">
                          <a:solidFill>
                            <a:srgbClr val="000000"/>
                          </a:solidFill>
                          <a:effectLst/>
                          <a:latin typeface="Segoe UI"/>
                          <a:ea typeface="+mn-ea"/>
                          <a:cs typeface="Segoe UI"/>
                        </a:rPr>
                        <a:t>Enabling Attributes of Self in Identity Systems</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lang="en-US" sz="1000" dirty="0"/>
                        <a:t>Bethan Cantrell</a:t>
                      </a:r>
                      <a:endParaRPr lang="en-US" sz="1000" dirty="0">
                        <a:effectLst/>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ctr"/>
                      <a:r>
                        <a:rPr lang="en-US" sz="1000" b="0" i="0" u="none" strike="noStrike" dirty="0">
                          <a:solidFill>
                            <a:srgbClr val="000000"/>
                          </a:solidFill>
                          <a:effectLst/>
                          <a:latin typeface="+mn-lt"/>
                        </a:rPr>
                        <a:t>aka.ms/identiverse2020/cantrell</a:t>
                      </a:r>
                    </a:p>
                  </a:txBody>
                  <a:tcPr marR="9144" marT="9144" marB="9144" anchor="ctr">
                    <a:lnL w="635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43191886"/>
                  </a:ext>
                </a:extLst>
              </a:tr>
              <a:tr h="251460">
                <a:tc>
                  <a:txBody>
                    <a:bodyPr/>
                    <a:lstStyle/>
                    <a:p>
                      <a:pPr marL="0" marR="0" lvl="0" indent="0" algn="ctr">
                        <a:lnSpc>
                          <a:spcPct val="100000"/>
                        </a:lnSpc>
                        <a:spcBef>
                          <a:spcPts val="0"/>
                        </a:spcBef>
                        <a:spcAft>
                          <a:spcPts val="0"/>
                        </a:spcAft>
                        <a:buNone/>
                      </a:pPr>
                      <a:r>
                        <a:rPr lang="en-US" sz="1000" b="0" i="0" u="none" strike="noStrike" kern="1200" noProof="0" dirty="0"/>
                        <a:t>07/07 · 12:00 PM MST</a:t>
                      </a:r>
                      <a:endParaRPr lang="en-US" sz="1000" dirty="0"/>
                    </a:p>
                  </a:txBody>
                  <a:tcPr>
                    <a:lnL w="12700" cmpd="sng">
                      <a:noFill/>
                    </a:lnL>
                    <a:lnR w="635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lang="en-US" sz="1000" b="0" i="0" u="none" strike="noStrike" kern="1200" dirty="0">
                          <a:solidFill>
                            <a:srgbClr val="000000"/>
                          </a:solidFill>
                          <a:effectLst/>
                          <a:latin typeface="Segoe UI"/>
                          <a:ea typeface="+mn-ea"/>
                          <a:cs typeface="Segoe UI"/>
                        </a:rPr>
                        <a:t>Enabling Scalable Multi-lateral Federations with OpenID Connect</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lang="en-US" sz="1000" dirty="0"/>
                        <a:t>Mike Jones</a:t>
                      </a:r>
                      <a:endParaRPr lang="en-US" sz="1000" dirty="0">
                        <a:effectLst/>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lumMod val="95000"/>
                      </a:schemeClr>
                    </a:solidFill>
                  </a:tcPr>
                </a:tc>
                <a:tc>
                  <a:txBody>
                    <a:bodyPr/>
                    <a:lstStyle/>
                    <a:p>
                      <a:pPr algn="l" fontAlgn="ctr"/>
                      <a:r>
                        <a:rPr lang="en-US" sz="1000" b="0" i="0" u="none" strike="noStrike" dirty="0">
                          <a:solidFill>
                            <a:srgbClr val="000000"/>
                          </a:solidFill>
                          <a:effectLst/>
                          <a:latin typeface="+mn-lt"/>
                        </a:rPr>
                        <a:t>aka.ms/identiverse2020/jones</a:t>
                      </a:r>
                    </a:p>
                  </a:txBody>
                  <a:tcPr marR="9144" marT="9144" marB="9144" anchor="ctr">
                    <a:lnL w="635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3495378214"/>
                  </a:ext>
                </a:extLst>
              </a:tr>
            </a:tbl>
          </a:graphicData>
        </a:graphic>
      </p:graphicFrame>
      <p:pic>
        <p:nvPicPr>
          <p:cNvPr id="2" name="Picture 10">
            <a:extLst>
              <a:ext uri="{FF2B5EF4-FFF2-40B4-BE49-F238E27FC236}">
                <a16:creationId xmlns:a16="http://schemas.microsoft.com/office/drawing/2014/main" id="{BF38FEBD-644A-4029-8303-1DC754848D74}"/>
              </a:ext>
            </a:extLst>
          </p:cNvPr>
          <p:cNvPicPr>
            <a:picLocks noChangeAspect="1" noChangeArrowheads="1"/>
          </p:cNvPicPr>
          <p:nvPr/>
        </p:nvPicPr>
        <p:blipFill>
          <a:blip r:embed="rId3"/>
          <a:srcRect/>
          <a:stretch/>
        </p:blipFill>
        <p:spPr bwMode="auto">
          <a:xfrm>
            <a:off x="9179560" y="261236"/>
            <a:ext cx="2635250" cy="509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087536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Rectangle 39">
            <a:extLst>
              <a:ext uri="{FF2B5EF4-FFF2-40B4-BE49-F238E27FC236}">
                <a16:creationId xmlns:a16="http://schemas.microsoft.com/office/drawing/2014/main" id="{FF4EDCEC-854F-E848-9425-F552D0887119}"/>
              </a:ext>
            </a:extLst>
          </p:cNvPr>
          <p:cNvSpPr/>
          <p:nvPr/>
        </p:nvSpPr>
        <p:spPr>
          <a:xfrm>
            <a:off x="0" y="3429000"/>
            <a:ext cx="4809995" cy="518562"/>
          </a:xfrm>
          <a:prstGeom prst="rect">
            <a:avLst/>
          </a:prstGeom>
          <a:solidFill>
            <a:srgbClr val="28E0FF">
              <a:alpha val="71000"/>
            </a:srgbClr>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5" name="Title 1">
            <a:extLst>
              <a:ext uri="{FF2B5EF4-FFF2-40B4-BE49-F238E27FC236}">
                <a16:creationId xmlns:a16="http://schemas.microsoft.com/office/drawing/2014/main" id="{A313F017-58E0-4AA2-8B7C-BDCEBBEDC73C}"/>
              </a:ext>
            </a:extLst>
          </p:cNvPr>
          <p:cNvSpPr txBox="1">
            <a:spLocks/>
          </p:cNvSpPr>
          <p:nvPr/>
        </p:nvSpPr>
        <p:spPr>
          <a:xfrm>
            <a:off x="579926" y="564642"/>
            <a:ext cx="7962825" cy="1502728"/>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309026" algn="r" defTabSz="607469" fontAlgn="base">
              <a:spcBef>
                <a:spcPct val="0"/>
              </a:spcBef>
              <a:spcAft>
                <a:spcPct val="0"/>
              </a:spcAft>
              <a:defRPr sz="3200" b="1" i="0" baseline="0">
                <a:solidFill>
                  <a:srgbClr val="25E0FF"/>
                </a:solidFill>
                <a:latin typeface="+mj-lt"/>
                <a:ea typeface="Gotham Book" pitchFamily="2" charset="0"/>
                <a:cs typeface="Gotham Book" pitchFamily="2" charset="0"/>
              </a:defRPr>
            </a:lvl1pPr>
            <a:lvl2pPr marL="309026" defTabSz="607469" fontAlgn="base">
              <a:spcBef>
                <a:spcPct val="0"/>
              </a:spcBef>
              <a:spcAft>
                <a:spcPct val="0"/>
              </a:spcAft>
              <a:defRPr sz="3200">
                <a:solidFill>
                  <a:schemeClr val="bg1"/>
                </a:solidFill>
                <a:latin typeface="Gotham Book"/>
                <a:ea typeface="Gotham Book"/>
                <a:cs typeface="Gotham Book"/>
              </a:defRPr>
            </a:lvl2pPr>
            <a:lvl3pPr marL="309026" defTabSz="607469" fontAlgn="base">
              <a:spcBef>
                <a:spcPct val="0"/>
              </a:spcBef>
              <a:spcAft>
                <a:spcPct val="0"/>
              </a:spcAft>
              <a:defRPr sz="3200">
                <a:solidFill>
                  <a:schemeClr val="bg1"/>
                </a:solidFill>
                <a:latin typeface="Gotham Book"/>
                <a:ea typeface="Gotham Book"/>
                <a:cs typeface="Gotham Book"/>
              </a:defRPr>
            </a:lvl3pPr>
            <a:lvl4pPr marL="309026" defTabSz="607469" fontAlgn="base">
              <a:spcBef>
                <a:spcPct val="0"/>
              </a:spcBef>
              <a:spcAft>
                <a:spcPct val="0"/>
              </a:spcAft>
              <a:defRPr sz="3200">
                <a:solidFill>
                  <a:schemeClr val="bg1"/>
                </a:solidFill>
                <a:latin typeface="Gotham Book"/>
                <a:ea typeface="Gotham Book"/>
                <a:cs typeface="Gotham Book"/>
              </a:defRPr>
            </a:lvl4pPr>
            <a:lvl5pPr marL="309026" defTabSz="607469" fontAlgn="base">
              <a:spcBef>
                <a:spcPct val="0"/>
              </a:spcBef>
              <a:spcAft>
                <a:spcPct val="0"/>
              </a:spcAft>
              <a:defRPr sz="3200">
                <a:solidFill>
                  <a:schemeClr val="bg1"/>
                </a:solidFill>
                <a:latin typeface="Gotham Book"/>
                <a:ea typeface="Gotham Book"/>
                <a:cs typeface="Gotham Book"/>
              </a:defRPr>
            </a:lvl5pPr>
            <a:lvl6pPr marL="609555" defTabSz="609555" fontAlgn="base">
              <a:spcBef>
                <a:spcPct val="0"/>
              </a:spcBef>
              <a:spcAft>
                <a:spcPct val="0"/>
              </a:spcAft>
              <a:defRPr sz="4267">
                <a:latin typeface="Helvetica Neue Thin" charset="0"/>
                <a:ea typeface="ＭＳ Ｐゴシック" charset="0"/>
              </a:defRPr>
            </a:lvl6pPr>
            <a:lvl7pPr marL="1219110" defTabSz="609555" fontAlgn="base">
              <a:spcBef>
                <a:spcPct val="0"/>
              </a:spcBef>
              <a:spcAft>
                <a:spcPct val="0"/>
              </a:spcAft>
              <a:defRPr sz="4267">
                <a:latin typeface="Helvetica Neue Thin" charset="0"/>
                <a:ea typeface="ＭＳ Ｐゴシック" charset="0"/>
              </a:defRPr>
            </a:lvl7pPr>
            <a:lvl8pPr marL="1828664" defTabSz="609555" fontAlgn="base">
              <a:spcBef>
                <a:spcPct val="0"/>
              </a:spcBef>
              <a:spcAft>
                <a:spcPct val="0"/>
              </a:spcAft>
              <a:defRPr sz="4267">
                <a:latin typeface="Helvetica Neue Thin" charset="0"/>
                <a:ea typeface="ＭＳ Ｐゴシック" charset="0"/>
              </a:defRPr>
            </a:lvl8pPr>
            <a:lvl9pPr marL="2438218" defTabSz="609555" fontAlgn="base">
              <a:spcBef>
                <a:spcPct val="0"/>
              </a:spcBef>
              <a:spcAft>
                <a:spcPct val="0"/>
              </a:spcAft>
              <a:defRPr sz="4267">
                <a:latin typeface="Helvetica Neue Thin" charset="0"/>
                <a:ea typeface="ＭＳ Ｐゴシック" charset="0"/>
              </a:defRPr>
            </a:lvl9pPr>
          </a:lstStyle>
          <a:p>
            <a:pPr algn="l"/>
            <a:r>
              <a:rPr lang="en-US" sz="9600" dirty="0"/>
              <a:t>Thank you.</a:t>
            </a:r>
          </a:p>
        </p:txBody>
      </p:sp>
      <p:sp>
        <p:nvSpPr>
          <p:cNvPr id="3" name="Title 9">
            <a:extLst>
              <a:ext uri="{FF2B5EF4-FFF2-40B4-BE49-F238E27FC236}">
                <a16:creationId xmlns:a16="http://schemas.microsoft.com/office/drawing/2014/main" id="{EA1F3469-5AD3-4832-9570-020FD15C608C}"/>
              </a:ext>
            </a:extLst>
          </p:cNvPr>
          <p:cNvSpPr txBox="1">
            <a:spLocks/>
          </p:cNvSpPr>
          <p:nvPr/>
        </p:nvSpPr>
        <p:spPr>
          <a:xfrm>
            <a:off x="1031776" y="3401187"/>
            <a:ext cx="4482174" cy="685703"/>
          </a:xfrm>
          <a:prstGeom prst="rect">
            <a:avLst/>
          </a:prstGeom>
        </p:spPr>
        <p:txBody>
          <a:bodyPr vert="horz" wrap="square" lIns="89642" tIns="89642" rIns="143428" bIns="89642" rtlCol="0" anchor="t">
            <a:noAutofit/>
          </a:bodyPr>
          <a:lstStyle>
            <a:lvl1pPr algn="l" defTabSz="914367" rtl="0" eaLnBrk="1" latinLnBrk="0" hangingPunct="1">
              <a:lnSpc>
                <a:spcPct val="90000"/>
              </a:lnSpc>
              <a:spcBef>
                <a:spcPct val="0"/>
              </a:spcBef>
              <a:buNone/>
              <a:defRPr lang="en-US" sz="3600" b="0" kern="1200" cap="none" spc="-100" baseline="0">
                <a:ln w="3175">
                  <a:noFill/>
                </a:ln>
                <a:solidFill>
                  <a:schemeClr val="bg1"/>
                </a:solidFill>
                <a:effectLst/>
                <a:latin typeface="+mj-lt"/>
                <a:ea typeface="+mn-ea"/>
                <a:cs typeface="Segoe UI" pitchFamily="34" charset="0"/>
              </a:defRPr>
            </a:lvl1pPr>
          </a:lstStyle>
          <a:p>
            <a:pPr defTabSz="932563">
              <a:lnSpc>
                <a:spcPct val="100000"/>
              </a:lnSpc>
              <a:defRPr/>
            </a:pPr>
            <a:r>
              <a:rPr lang="en-US" sz="2400" b="1" spc="-50" dirty="0">
                <a:solidFill>
                  <a:srgbClr val="002060"/>
                </a:solidFill>
                <a:latin typeface="Segoe UI Semibold"/>
              </a:rPr>
              <a:t>Bookmark or subscribe</a:t>
            </a:r>
          </a:p>
        </p:txBody>
      </p:sp>
      <p:sp>
        <p:nvSpPr>
          <p:cNvPr id="4" name="Rectangle 3">
            <a:extLst>
              <a:ext uri="{FF2B5EF4-FFF2-40B4-BE49-F238E27FC236}">
                <a16:creationId xmlns:a16="http://schemas.microsoft.com/office/drawing/2014/main" id="{408ABDF6-31BC-4D68-8AA9-222D60759FA6}"/>
              </a:ext>
            </a:extLst>
          </p:cNvPr>
          <p:cNvSpPr/>
          <p:nvPr/>
        </p:nvSpPr>
        <p:spPr>
          <a:xfrm>
            <a:off x="1736134" y="5898126"/>
            <a:ext cx="3657600" cy="461665"/>
          </a:xfrm>
          <a:prstGeom prst="rect">
            <a:avLst/>
          </a:prstGeom>
        </p:spPr>
        <p:txBody>
          <a:bodyPr wrap="square" anchor="ctr">
            <a:spAutoFit/>
          </a:bodyPr>
          <a:lstStyle/>
          <a:p>
            <a:pPr defTabSz="913695">
              <a:defRPr/>
            </a:pPr>
            <a:r>
              <a:rPr lang="en-US" sz="2400" kern="0" dirty="0">
                <a:solidFill>
                  <a:schemeClr val="bg1"/>
                </a:solidFill>
                <a:latin typeface="Segoe UI" panose="020B0502040204020203" pitchFamily="34" charset="0"/>
                <a:cs typeface="Segoe UI" panose="020B0502040204020203" pitchFamily="34" charset="0"/>
                <a:hlinkClick r:id="rId3">
                  <a:extLst>
                    <a:ext uri="{A12FA001-AC4F-418D-AE19-62706E023703}">
                      <ahyp:hlinkClr xmlns:ahyp="http://schemas.microsoft.com/office/drawing/2018/hyperlinkcolor" val="tx"/>
                    </a:ext>
                  </a:extLst>
                </a:hlinkClick>
              </a:rPr>
              <a:t>@azuread</a:t>
            </a:r>
            <a:endParaRPr lang="en-US" sz="2400" kern="0" dirty="0">
              <a:solidFill>
                <a:schemeClr val="bg1"/>
              </a:solidFill>
              <a:latin typeface="Segoe UI" panose="020B0502040204020203" pitchFamily="34" charset="0"/>
              <a:cs typeface="Segoe UI" panose="020B0502040204020203" pitchFamily="34" charset="0"/>
            </a:endParaRPr>
          </a:p>
        </p:txBody>
      </p:sp>
      <p:sp>
        <p:nvSpPr>
          <p:cNvPr id="5" name="Rectangle 4">
            <a:extLst>
              <a:ext uri="{FF2B5EF4-FFF2-40B4-BE49-F238E27FC236}">
                <a16:creationId xmlns:a16="http://schemas.microsoft.com/office/drawing/2014/main" id="{174F7972-5FB0-4681-BA3D-A029E64B9166}"/>
              </a:ext>
            </a:extLst>
          </p:cNvPr>
          <p:cNvSpPr/>
          <p:nvPr/>
        </p:nvSpPr>
        <p:spPr>
          <a:xfrm>
            <a:off x="1720867" y="4085594"/>
            <a:ext cx="3657600" cy="461665"/>
          </a:xfrm>
          <a:prstGeom prst="rect">
            <a:avLst/>
          </a:prstGeom>
        </p:spPr>
        <p:txBody>
          <a:bodyPr wrap="square" anchor="ctr">
            <a:spAutoFit/>
          </a:bodyPr>
          <a:lstStyle/>
          <a:p>
            <a:pPr defTabSz="685620">
              <a:defRPr/>
            </a:pPr>
            <a:r>
              <a:rPr lang="en-US" sz="2400" kern="0" dirty="0">
                <a:solidFill>
                  <a:schemeClr val="bg1"/>
                </a:solidFill>
                <a:latin typeface="Segoe UI" panose="020B0502040204020203" pitchFamily="34" charset="0"/>
                <a:cs typeface="Segoe UI" panose="020B0502040204020203" pitchFamily="34" charset="0"/>
                <a:hlinkClick r:id="rId4">
                  <a:extLst>
                    <a:ext uri="{A12FA001-AC4F-418D-AE19-62706E023703}">
                      <ahyp:hlinkClr xmlns:ahyp="http://schemas.microsoft.com/office/drawing/2018/hyperlinkcolor" val="tx"/>
                    </a:ext>
                  </a:extLst>
                </a:hlinkClick>
              </a:rPr>
              <a:t>aka.ms/azureadblog </a:t>
            </a:r>
            <a:endParaRPr lang="en-US" sz="2400" kern="0" dirty="0">
              <a:solidFill>
                <a:schemeClr val="bg1"/>
              </a:solidFill>
              <a:latin typeface="Segoe UI" panose="020B0502040204020203" pitchFamily="34" charset="0"/>
              <a:cs typeface="Segoe UI" panose="020B0502040204020203" pitchFamily="34" charset="0"/>
            </a:endParaRPr>
          </a:p>
        </p:txBody>
      </p:sp>
      <p:sp>
        <p:nvSpPr>
          <p:cNvPr id="27" name="Rectangle 26">
            <a:extLst>
              <a:ext uri="{FF2B5EF4-FFF2-40B4-BE49-F238E27FC236}">
                <a16:creationId xmlns:a16="http://schemas.microsoft.com/office/drawing/2014/main" id="{1EDAA9F6-3036-4B33-950D-01CB3FEF0986}"/>
              </a:ext>
            </a:extLst>
          </p:cNvPr>
          <p:cNvSpPr/>
          <p:nvPr/>
        </p:nvSpPr>
        <p:spPr>
          <a:xfrm>
            <a:off x="1720867" y="5293948"/>
            <a:ext cx="3657600" cy="461665"/>
          </a:xfrm>
          <a:prstGeom prst="rect">
            <a:avLst/>
          </a:prstGeom>
        </p:spPr>
        <p:txBody>
          <a:bodyPr wrap="square" anchor="ctr">
            <a:spAutoFit/>
          </a:bodyPr>
          <a:lstStyle/>
          <a:p>
            <a:pPr defTabSz="685620">
              <a:defRPr/>
            </a:pPr>
            <a:r>
              <a:rPr lang="en-US" sz="2400" kern="0" dirty="0">
                <a:solidFill>
                  <a:schemeClr val="bg1"/>
                </a:solidFill>
                <a:latin typeface="Segoe UI"/>
                <a:ea typeface="Segoe UI Light" charset="0"/>
                <a:cs typeface="Segoe UI Light" charset="0"/>
                <a:hlinkClick r:id="rId5">
                  <a:extLst>
                    <a:ext uri="{A12FA001-AC4F-418D-AE19-62706E023703}">
                      <ahyp:hlinkClr xmlns:ahyp="http://schemas.microsoft.com/office/drawing/2018/hyperlinkcolor" val="tx"/>
                    </a:ext>
                  </a:extLst>
                </a:hlinkClick>
              </a:rPr>
              <a:t>aka.ms/azuread</a:t>
            </a:r>
            <a:endParaRPr lang="en-US" sz="2400" kern="0" dirty="0">
              <a:solidFill>
                <a:schemeClr val="bg1"/>
              </a:solidFill>
              <a:latin typeface="Segoe UI" panose="020B0502040204020203" pitchFamily="34" charset="0"/>
              <a:cs typeface="Segoe UI" panose="020B0502040204020203" pitchFamily="34" charset="0"/>
            </a:endParaRPr>
          </a:p>
        </p:txBody>
      </p:sp>
      <p:sp>
        <p:nvSpPr>
          <p:cNvPr id="33" name="Rectangle 32">
            <a:extLst>
              <a:ext uri="{FF2B5EF4-FFF2-40B4-BE49-F238E27FC236}">
                <a16:creationId xmlns:a16="http://schemas.microsoft.com/office/drawing/2014/main" id="{02BEFE6C-A76C-4D53-976F-D16D84064A00}"/>
              </a:ext>
            </a:extLst>
          </p:cNvPr>
          <p:cNvSpPr/>
          <p:nvPr/>
        </p:nvSpPr>
        <p:spPr>
          <a:xfrm>
            <a:off x="1720867" y="4689771"/>
            <a:ext cx="3657600" cy="461665"/>
          </a:xfrm>
          <a:prstGeom prst="rect">
            <a:avLst/>
          </a:prstGeom>
        </p:spPr>
        <p:txBody>
          <a:bodyPr wrap="square" anchor="ctr">
            <a:spAutoFit/>
          </a:bodyPr>
          <a:lstStyle/>
          <a:p>
            <a:pPr defTabSz="685620">
              <a:defRPr/>
            </a:pPr>
            <a:r>
              <a:rPr lang="en-US" sz="2400" kern="0" dirty="0">
                <a:solidFill>
                  <a:schemeClr val="bg1"/>
                </a:solidFill>
                <a:latin typeface="Segoe UI" panose="020B0502040204020203" pitchFamily="34" charset="0"/>
                <a:cs typeface="Segoe UI" panose="020B0502040204020203" pitchFamily="34" charset="0"/>
                <a:hlinkClick r:id="rId6">
                  <a:extLst>
                    <a:ext uri="{A12FA001-AC4F-418D-AE19-62706E023703}">
                      <ahyp:hlinkClr xmlns:ahyp="http://schemas.microsoft.com/office/drawing/2018/hyperlinkcolor" val="tx"/>
                    </a:ext>
                  </a:extLst>
                </a:hlinkClick>
              </a:rPr>
              <a:t>aka.ms/aad</a:t>
            </a:r>
            <a:endParaRPr lang="en-US" sz="2400" kern="0" dirty="0">
              <a:solidFill>
                <a:schemeClr val="bg1"/>
              </a:solidFill>
              <a:latin typeface="Segoe UI" panose="020B0502040204020203" pitchFamily="34" charset="0"/>
              <a:cs typeface="Segoe UI" panose="020B0502040204020203" pitchFamily="34" charset="0"/>
            </a:endParaRPr>
          </a:p>
        </p:txBody>
      </p:sp>
      <p:pic>
        <p:nvPicPr>
          <p:cNvPr id="11" name="Graphic 10">
            <a:extLst>
              <a:ext uri="{FF2B5EF4-FFF2-40B4-BE49-F238E27FC236}">
                <a16:creationId xmlns:a16="http://schemas.microsoft.com/office/drawing/2014/main" id="{1541D455-2038-4132-A9F9-1F39A2A540E2}"/>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166950" y="5331890"/>
            <a:ext cx="365760" cy="365760"/>
          </a:xfrm>
          <a:prstGeom prst="rect">
            <a:avLst/>
          </a:prstGeom>
        </p:spPr>
      </p:pic>
      <p:pic>
        <p:nvPicPr>
          <p:cNvPr id="14" name="Graphic 13">
            <a:extLst>
              <a:ext uri="{FF2B5EF4-FFF2-40B4-BE49-F238E27FC236}">
                <a16:creationId xmlns:a16="http://schemas.microsoft.com/office/drawing/2014/main" id="{723DA18E-EC2C-4A8B-B51F-33AA0854F646}"/>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197430" y="4152335"/>
            <a:ext cx="365760" cy="365760"/>
          </a:xfrm>
          <a:prstGeom prst="rect">
            <a:avLst/>
          </a:prstGeom>
        </p:spPr>
      </p:pic>
      <p:pic>
        <p:nvPicPr>
          <p:cNvPr id="17" name="Graphic 16">
            <a:extLst>
              <a:ext uri="{FF2B5EF4-FFF2-40B4-BE49-F238E27FC236}">
                <a16:creationId xmlns:a16="http://schemas.microsoft.com/office/drawing/2014/main" id="{34C3678E-118E-4EDF-AE38-52BDBE48571F}"/>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197430" y="5952341"/>
            <a:ext cx="365760" cy="365760"/>
          </a:xfrm>
          <a:prstGeom prst="rect">
            <a:avLst/>
          </a:prstGeom>
        </p:spPr>
      </p:pic>
      <p:pic>
        <p:nvPicPr>
          <p:cNvPr id="19" name="Graphic 18">
            <a:extLst>
              <a:ext uri="{FF2B5EF4-FFF2-40B4-BE49-F238E27FC236}">
                <a16:creationId xmlns:a16="http://schemas.microsoft.com/office/drawing/2014/main" id="{6E85A5E0-EE00-49AA-A164-B1C3B664788A}"/>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137013" y="4693897"/>
            <a:ext cx="431254" cy="431254"/>
          </a:xfrm>
          <a:prstGeom prst="rect">
            <a:avLst/>
          </a:prstGeom>
        </p:spPr>
      </p:pic>
      <p:sp>
        <p:nvSpPr>
          <p:cNvPr id="8" name="TextBox 7">
            <a:extLst>
              <a:ext uri="{FF2B5EF4-FFF2-40B4-BE49-F238E27FC236}">
                <a16:creationId xmlns:a16="http://schemas.microsoft.com/office/drawing/2014/main" id="{CAFDD834-AB26-489A-BAC8-07A3CC4DA227}"/>
              </a:ext>
            </a:extLst>
          </p:cNvPr>
          <p:cNvSpPr txBox="1"/>
          <p:nvPr/>
        </p:nvSpPr>
        <p:spPr>
          <a:xfrm>
            <a:off x="1818175" y="2285895"/>
            <a:ext cx="4755040" cy="738664"/>
          </a:xfrm>
          <a:prstGeom prst="rect">
            <a:avLst/>
          </a:prstGeom>
          <a:noFill/>
        </p:spPr>
        <p:txBody>
          <a:bodyPr wrap="square" lIns="0" tIns="0" rIns="0" bIns="0" rtlCol="0" anchor="t">
            <a:spAutoFit/>
          </a:bodyPr>
          <a:lstStyle/>
          <a:p>
            <a:pPr algn="l"/>
            <a:r>
              <a:rPr lang="en-US" sz="2400" kern="0" dirty="0">
                <a:solidFill>
                  <a:srgbClr val="FFFFFF"/>
                </a:solidFill>
                <a:latin typeface="Segoe UI"/>
                <a:cs typeface="Segoe UI"/>
              </a:rPr>
              <a:t>Join our Identiverse Slack channel </a:t>
            </a:r>
            <a:r>
              <a:rPr lang="en-US" sz="2400" b="1" kern="0" dirty="0">
                <a:solidFill>
                  <a:srgbClr val="28E0FF"/>
                </a:solidFill>
                <a:latin typeface="Segoe UI"/>
                <a:cs typeface="Segoe UI"/>
              </a:rPr>
              <a:t>#ask_Microsoft</a:t>
            </a:r>
          </a:p>
        </p:txBody>
      </p:sp>
      <p:pic>
        <p:nvPicPr>
          <p:cNvPr id="9" name="Picture 2" descr="See the source image">
            <a:extLst>
              <a:ext uri="{FF2B5EF4-FFF2-40B4-BE49-F238E27FC236}">
                <a16:creationId xmlns:a16="http://schemas.microsoft.com/office/drawing/2014/main" id="{29DC7BBE-71E7-45BB-8255-18CDDB992DC0}"/>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137013" y="2285895"/>
            <a:ext cx="445127" cy="445127"/>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2">
            <a:extLst>
              <a:ext uri="{FF2B5EF4-FFF2-40B4-BE49-F238E27FC236}">
                <a16:creationId xmlns:a16="http://schemas.microsoft.com/office/drawing/2014/main" id="{1B4DC120-254D-6846-A845-5725CEFAB1B2}"/>
              </a:ext>
            </a:extLst>
          </p:cNvPr>
          <p:cNvPicPr>
            <a:picLocks noChangeAspect="1" noChangeArrowheads="1"/>
          </p:cNvPicPr>
          <p:nvPr/>
        </p:nvPicPr>
        <p:blipFill>
          <a:blip r:embed="rId16"/>
          <a:srcRect/>
          <a:stretch/>
        </p:blipFill>
        <p:spPr bwMode="auto">
          <a:xfrm>
            <a:off x="8695351" y="824063"/>
            <a:ext cx="2162175" cy="2162175"/>
          </a:xfrm>
          <a:prstGeom prst="ellipse">
            <a:avLst/>
          </a:prstGeom>
          <a:solidFill>
            <a:srgbClr val="5438DC">
              <a:alpha val="58000"/>
            </a:srgbClr>
          </a:solidFill>
          <a:ln w="53975" cap="flat" cmpd="sng" algn="ctr">
            <a:solidFill>
              <a:srgbClr val="5438DC"/>
            </a:solidFill>
            <a:prstDash val="solid"/>
            <a:headEnd type="none" w="med" len="med"/>
            <a:tailEnd type="none" w="med" len="med"/>
          </a:ln>
          <a:effectLst>
            <a:outerShdw blurRad="254000" dist="25400" dir="2700000" algn="ctr" rotWithShape="0">
              <a:srgbClr val="000000">
                <a:alpha val="25000"/>
              </a:srgbClr>
            </a:outerShdw>
          </a:effectLst>
        </p:spPr>
      </p:pic>
      <p:sp>
        <p:nvSpPr>
          <p:cNvPr id="20" name="TextBox 19">
            <a:extLst>
              <a:ext uri="{FF2B5EF4-FFF2-40B4-BE49-F238E27FC236}">
                <a16:creationId xmlns:a16="http://schemas.microsoft.com/office/drawing/2014/main" id="{3152EF7B-FBB1-6543-8DFC-415D9A27131E}"/>
              </a:ext>
            </a:extLst>
          </p:cNvPr>
          <p:cNvSpPr txBox="1"/>
          <p:nvPr/>
        </p:nvSpPr>
        <p:spPr>
          <a:xfrm>
            <a:off x="9246665" y="4122438"/>
            <a:ext cx="1747906" cy="430887"/>
          </a:xfrm>
          <a:prstGeom prst="rect">
            <a:avLst/>
          </a:prstGeom>
          <a:noFill/>
        </p:spPr>
        <p:txBody>
          <a:bodyPr wrap="square" lIns="0" tIns="0" rIns="0" bIns="0">
            <a:spAutoFit/>
          </a:bodyPr>
          <a:lstStyle/>
          <a:p>
            <a:r>
              <a:rPr lang="en-US" sz="2800" dirty="0">
                <a:solidFill>
                  <a:srgbClr val="70DDFC"/>
                </a:solidFill>
              </a:rPr>
              <a:t>@selfissued</a:t>
            </a:r>
          </a:p>
        </p:txBody>
      </p:sp>
      <p:sp>
        <p:nvSpPr>
          <p:cNvPr id="21" name="TextBox 20">
            <a:extLst>
              <a:ext uri="{FF2B5EF4-FFF2-40B4-BE49-F238E27FC236}">
                <a16:creationId xmlns:a16="http://schemas.microsoft.com/office/drawing/2014/main" id="{2ED2FF4E-B5F8-CD46-9FA7-45033453595A}"/>
              </a:ext>
            </a:extLst>
          </p:cNvPr>
          <p:cNvSpPr txBox="1"/>
          <p:nvPr/>
        </p:nvSpPr>
        <p:spPr>
          <a:xfrm>
            <a:off x="8462485" y="3412601"/>
            <a:ext cx="2627906" cy="492443"/>
          </a:xfrm>
          <a:prstGeom prst="rect">
            <a:avLst/>
          </a:prstGeom>
          <a:noFill/>
        </p:spPr>
        <p:txBody>
          <a:bodyPr wrap="square" lIns="0" tIns="0" rIns="0" bIns="0">
            <a:spAutoFit/>
          </a:bodyPr>
          <a:lstStyle/>
          <a:p>
            <a:r>
              <a:rPr lang="en-US" sz="3200" dirty="0">
                <a:solidFill>
                  <a:schemeClr val="bg1"/>
                </a:solidFill>
              </a:rPr>
              <a:t>Michael B. Jones</a:t>
            </a:r>
          </a:p>
        </p:txBody>
      </p:sp>
      <p:pic>
        <p:nvPicPr>
          <p:cNvPr id="22" name="Picture 21">
            <a:extLst>
              <a:ext uri="{FF2B5EF4-FFF2-40B4-BE49-F238E27FC236}">
                <a16:creationId xmlns:a16="http://schemas.microsoft.com/office/drawing/2014/main" id="{5851BA26-A740-E14B-8655-ED61FB59B2D3}"/>
              </a:ext>
            </a:extLst>
          </p:cNvPr>
          <p:cNvPicPr>
            <a:picLocks noChangeAspect="1"/>
          </p:cNvPicPr>
          <p:nvPr/>
        </p:nvPicPr>
        <p:blipFill>
          <a:blip r:embed="rId17">
            <a:extLst>
              <a:ext uri="{96DAC541-7B7A-43D3-8B79-37D633B846F1}">
                <asvg:svgBlip xmlns:asvg="http://schemas.microsoft.com/office/drawing/2016/SVG/main" r:embed="rId18"/>
              </a:ext>
            </a:extLst>
          </a:blip>
          <a:srcRect/>
          <a:stretch/>
        </p:blipFill>
        <p:spPr>
          <a:xfrm>
            <a:off x="8478895" y="3935716"/>
            <a:ext cx="804331" cy="804331"/>
          </a:xfrm>
          <a:prstGeom prst="rect">
            <a:avLst/>
          </a:prstGeom>
        </p:spPr>
      </p:pic>
      <p:sp>
        <p:nvSpPr>
          <p:cNvPr id="2" name="TextBox 1">
            <a:extLst>
              <a:ext uri="{FF2B5EF4-FFF2-40B4-BE49-F238E27FC236}">
                <a16:creationId xmlns:a16="http://schemas.microsoft.com/office/drawing/2014/main" id="{44B51EA8-00C1-4281-BF3A-2D37E80146E8}"/>
              </a:ext>
            </a:extLst>
          </p:cNvPr>
          <p:cNvSpPr txBox="1"/>
          <p:nvPr/>
        </p:nvSpPr>
        <p:spPr>
          <a:xfrm>
            <a:off x="8324174" y="4770974"/>
            <a:ext cx="3247982" cy="430887"/>
          </a:xfrm>
          <a:prstGeom prst="rect">
            <a:avLst/>
          </a:prstGeom>
          <a:noFill/>
        </p:spPr>
        <p:txBody>
          <a:bodyPr wrap="square" lIns="0" tIns="0" rIns="0" bIns="0">
            <a:spAutoFit/>
          </a:bodyPr>
          <a:lstStyle/>
          <a:p>
            <a:r>
              <a:rPr lang="en-US" sz="2800" u="sng" dirty="0">
                <a:solidFill>
                  <a:srgbClr val="70DDFC"/>
                </a:solidFill>
              </a:rPr>
              <a:t>https://self-issued.info</a:t>
            </a:r>
          </a:p>
        </p:txBody>
      </p:sp>
      <p:pic>
        <p:nvPicPr>
          <p:cNvPr id="6" name="Graphic 5">
            <a:extLst>
              <a:ext uri="{FF2B5EF4-FFF2-40B4-BE49-F238E27FC236}">
                <a16:creationId xmlns:a16="http://schemas.microsoft.com/office/drawing/2014/main" id="{06A995B6-90D0-40BE-9C07-A307C41083E7}"/>
              </a:ext>
            </a:extLst>
          </p:cNvPr>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7712182" y="4816239"/>
            <a:ext cx="365760" cy="365760"/>
          </a:xfrm>
          <a:prstGeom prst="rect">
            <a:avLst/>
          </a:prstGeom>
        </p:spPr>
      </p:pic>
    </p:spTree>
    <p:extLst>
      <p:ext uri="{BB962C8B-B14F-4D97-AF65-F5344CB8AC3E}">
        <p14:creationId xmlns:p14="http://schemas.microsoft.com/office/powerpoint/2010/main" val="1984440436"/>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27">
            <a:extLst>
              <a:ext uri="{FF2B5EF4-FFF2-40B4-BE49-F238E27FC236}">
                <a16:creationId xmlns:a16="http://schemas.microsoft.com/office/drawing/2014/main" id="{3A10162D-7E47-A247-856F-DCD293D58E91}"/>
              </a:ext>
            </a:extLst>
          </p:cNvPr>
          <p:cNvSpPr/>
          <p:nvPr/>
        </p:nvSpPr>
        <p:spPr>
          <a:xfrm>
            <a:off x="387939" y="1201351"/>
            <a:ext cx="4060494" cy="5578389"/>
          </a:xfrm>
          <a:custGeom>
            <a:avLst/>
            <a:gdLst>
              <a:gd name="connsiteX0" fmla="*/ 0 w 3048000"/>
              <a:gd name="connsiteY0" fmla="*/ 0 h 6858000"/>
              <a:gd name="connsiteX1" fmla="*/ 3048000 w 3048000"/>
              <a:gd name="connsiteY1" fmla="*/ 0 h 6858000"/>
              <a:gd name="connsiteX2" fmla="*/ 3048000 w 3048000"/>
              <a:gd name="connsiteY2" fmla="*/ 6858000 h 6858000"/>
              <a:gd name="connsiteX3" fmla="*/ 0 w 3048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048000" h="6858000">
                <a:moveTo>
                  <a:pt x="0" y="0"/>
                </a:moveTo>
                <a:lnTo>
                  <a:pt x="3048000" y="0"/>
                </a:lnTo>
                <a:lnTo>
                  <a:pt x="3048000" y="6858000"/>
                </a:lnTo>
                <a:lnTo>
                  <a:pt x="0" y="6858000"/>
                </a:lnTo>
                <a:close/>
              </a:path>
            </a:pathLst>
          </a:custGeom>
          <a:gradFill flip="none" rotWithShape="1">
            <a:gsLst>
              <a:gs pos="48000">
                <a:srgbClr val="F6F8FD">
                  <a:alpha val="63000"/>
                </a:srgbClr>
              </a:gs>
              <a:gs pos="77000">
                <a:schemeClr val="bg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2" name="Title 1"/>
          <p:cNvSpPr>
            <a:spLocks noGrp="1"/>
          </p:cNvSpPr>
          <p:nvPr>
            <p:ph type="title"/>
          </p:nvPr>
        </p:nvSpPr>
        <p:spPr/>
        <p:txBody>
          <a:bodyPr/>
          <a:lstStyle/>
          <a:p>
            <a:r>
              <a:rPr lang="en-US" dirty="0"/>
              <a:t>What has OpenID Connect Achieved?</a:t>
            </a:r>
          </a:p>
        </p:txBody>
      </p:sp>
      <p:sp>
        <p:nvSpPr>
          <p:cNvPr id="3" name="Content Placeholder 2"/>
          <p:cNvSpPr>
            <a:spLocks noGrp="1"/>
          </p:cNvSpPr>
          <p:nvPr>
            <p:ph idx="1"/>
          </p:nvPr>
        </p:nvSpPr>
        <p:spPr>
          <a:xfrm>
            <a:off x="387940" y="1440249"/>
            <a:ext cx="4060494" cy="4455296"/>
          </a:xfrm>
        </p:spPr>
        <p:txBody>
          <a:bodyPr>
            <a:normAutofit/>
          </a:bodyPr>
          <a:lstStyle/>
          <a:p>
            <a:r>
              <a:rPr lang="en-US" sz="2800" b="1" dirty="0"/>
              <a:t>Widely used for:</a:t>
            </a:r>
          </a:p>
          <a:p>
            <a:pPr marL="804325" indent="-457200">
              <a:buFont typeface="Arial" panose="020B0604020202020204" pitchFamily="34" charset="0"/>
              <a:buChar char="•"/>
            </a:pPr>
            <a:r>
              <a:rPr lang="en-US" sz="2800" dirty="0"/>
              <a:t>Web apps</a:t>
            </a:r>
          </a:p>
          <a:p>
            <a:pPr marL="804325" lvl="1" indent="-457200">
              <a:buFont typeface="Arial" panose="020B0604020202020204" pitchFamily="34" charset="0"/>
              <a:buChar char="•"/>
              <a:tabLst>
                <a:tab pos="1062540" algn="l"/>
              </a:tabLst>
            </a:pPr>
            <a:r>
              <a:rPr lang="en-US" sz="2800" dirty="0"/>
              <a:t>Native apps</a:t>
            </a:r>
          </a:p>
          <a:p>
            <a:pPr marL="804325" lvl="1" indent="-457200">
              <a:buFont typeface="Arial" panose="020B0604020202020204" pitchFamily="34" charset="0"/>
              <a:buChar char="•"/>
              <a:tabLst>
                <a:tab pos="1062540" algn="l"/>
              </a:tabLst>
            </a:pPr>
            <a:r>
              <a:rPr lang="en-US" sz="2800" dirty="0"/>
              <a:t>Enterprise apps</a:t>
            </a:r>
          </a:p>
          <a:p>
            <a:pPr marL="804325" lvl="1" indent="-457200">
              <a:buFont typeface="Arial" panose="020B0604020202020204" pitchFamily="34" charset="0"/>
              <a:buChar char="•"/>
              <a:tabLst>
                <a:tab pos="1062540" algn="l"/>
              </a:tabLst>
            </a:pPr>
            <a:r>
              <a:rPr lang="en-US" sz="2800" dirty="0"/>
              <a:t>Cloud apps</a:t>
            </a:r>
          </a:p>
          <a:p>
            <a:pPr marL="804325" lvl="1" indent="-457200">
              <a:buFont typeface="Arial" panose="020B0604020202020204" pitchFamily="34" charset="0"/>
              <a:buChar char="•"/>
              <a:tabLst>
                <a:tab pos="1062540" algn="l"/>
              </a:tabLst>
            </a:pPr>
            <a:r>
              <a:rPr lang="en-US" sz="2800" dirty="0"/>
              <a:t>Financial apps</a:t>
            </a:r>
            <a:endParaRPr lang="en-US" sz="2667" dirty="0"/>
          </a:p>
        </p:txBody>
      </p:sp>
      <p:sp>
        <p:nvSpPr>
          <p:cNvPr id="4" name="Content Placeholder 2">
            <a:extLst>
              <a:ext uri="{FF2B5EF4-FFF2-40B4-BE49-F238E27FC236}">
                <a16:creationId xmlns:a16="http://schemas.microsoft.com/office/drawing/2014/main" id="{B4A5520A-62F6-B348-A40C-1F2EA191F669}"/>
              </a:ext>
            </a:extLst>
          </p:cNvPr>
          <p:cNvSpPr txBox="1">
            <a:spLocks/>
          </p:cNvSpPr>
          <p:nvPr/>
        </p:nvSpPr>
        <p:spPr bwMode="auto">
          <a:xfrm>
            <a:off x="4792317" y="1440249"/>
            <a:ext cx="6435176" cy="4455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6" tIns="45718" rIns="91436" bIns="45718" numCol="1" rtlCol="0" anchor="t" anchorCtr="0" compatLnSpc="1">
            <a:prstTxWarp prst="textNoShape">
              <a:avLst/>
            </a:prstTxWarp>
            <a:normAutofit/>
          </a:bodyPr>
          <a:lstStyle>
            <a:lvl1pPr marL="347125" algn="l" defTabSz="607469" rtl="0" eaLnBrk="1" fontAlgn="base" hangingPunct="1">
              <a:spcBef>
                <a:spcPct val="20000"/>
              </a:spcBef>
              <a:spcAft>
                <a:spcPct val="0"/>
              </a:spcAft>
              <a:buFont typeface="Wingdings" pitchFamily="2" charset="2"/>
              <a:tabLst>
                <a:tab pos="1062540" algn="l"/>
              </a:tabLst>
              <a:defRPr sz="2667" kern="1200" baseline="0">
                <a:solidFill>
                  <a:srgbClr val="000000"/>
                </a:solidFill>
                <a:latin typeface="Arial" panose="020B0604020202020204" pitchFamily="34" charset="0"/>
                <a:ea typeface="ＭＳ Ｐゴシック" charset="0"/>
                <a:cs typeface="Helvetica Neue Light"/>
              </a:defRPr>
            </a:lvl1pPr>
            <a:lvl2pPr marL="1024441" algn="l" defTabSz="607469" rtl="0" eaLnBrk="1" fontAlgn="base" hangingPunct="1">
              <a:spcBef>
                <a:spcPct val="20000"/>
              </a:spcBef>
              <a:spcAft>
                <a:spcPct val="0"/>
              </a:spcAft>
              <a:buFont typeface="Arial" panose="020B0604020202020204" pitchFamily="34" charset="0"/>
              <a:defRPr kern="1200" baseline="0">
                <a:solidFill>
                  <a:srgbClr val="000000"/>
                </a:solidFill>
                <a:latin typeface="Arial" panose="020B0604020202020204" pitchFamily="34" charset="0"/>
                <a:ea typeface="ＭＳ Ｐゴシック" charset="0"/>
                <a:cs typeface="Helvetica Neue Light"/>
              </a:defRPr>
            </a:lvl2pPr>
            <a:lvl3pPr marL="1494329" algn="l" defTabSz="607469" rtl="0" eaLnBrk="1" fontAlgn="base" hangingPunct="1">
              <a:spcBef>
                <a:spcPct val="20000"/>
              </a:spcBef>
              <a:spcAft>
                <a:spcPct val="0"/>
              </a:spcAft>
              <a:buSzPct val="100000"/>
              <a:buFont typeface="Lucida Grande" panose="020B0600040502020204" pitchFamily="34" charset="0"/>
              <a:defRPr sz="2133" kern="1200" baseline="0">
                <a:solidFill>
                  <a:srgbClr val="000000"/>
                </a:solidFill>
                <a:latin typeface="Arial" panose="020B0604020202020204" pitchFamily="34" charset="0"/>
                <a:ea typeface="ＭＳ Ｐゴシック" charset="0"/>
                <a:cs typeface="Helvetica Neue Light"/>
              </a:defRPr>
            </a:lvl3pPr>
            <a:lvl4pPr marL="1826638" algn="l" defTabSz="607469" rtl="0" eaLnBrk="1" fontAlgn="base" hangingPunct="1">
              <a:spcBef>
                <a:spcPct val="20000"/>
              </a:spcBef>
              <a:spcAft>
                <a:spcPct val="0"/>
              </a:spcAft>
              <a:buFont typeface="Lucida Grande" panose="020B0600040502020204" pitchFamily="34" charset="0"/>
              <a:defRPr sz="1867" kern="1200" baseline="0">
                <a:solidFill>
                  <a:srgbClr val="000000"/>
                </a:solidFill>
                <a:latin typeface="Arial" panose="020B0604020202020204" pitchFamily="34" charset="0"/>
                <a:ea typeface="ＭＳ Ｐゴシック" charset="0"/>
                <a:cs typeface="Helvetica Neue Light"/>
              </a:defRPr>
            </a:lvl4pPr>
            <a:lvl5pPr marL="2436223" algn="l" defTabSz="607469" rtl="0" eaLnBrk="1" fontAlgn="base" hangingPunct="1">
              <a:spcBef>
                <a:spcPct val="20000"/>
              </a:spcBef>
              <a:spcAft>
                <a:spcPct val="0"/>
              </a:spcAft>
              <a:buFont typeface="Arial" panose="020B0604020202020204" pitchFamily="34" charset="0"/>
              <a:defRPr sz="1867" kern="1200" baseline="0">
                <a:solidFill>
                  <a:srgbClr val="000000"/>
                </a:solidFill>
                <a:latin typeface="Arial" panose="020B0604020202020204" pitchFamily="34" charset="0"/>
                <a:ea typeface="ＭＳ Ｐゴシック" charset="0"/>
                <a:cs typeface="Helvetica Neue Light"/>
              </a:defRPr>
            </a:lvl5pPr>
            <a:lvl6pPr marL="3352548" indent="-304776" algn="l" defTabSz="609555" rtl="0" eaLnBrk="1" latinLnBrk="0" hangingPunct="1">
              <a:spcBef>
                <a:spcPct val="20000"/>
              </a:spcBef>
              <a:buFont typeface="Arial"/>
              <a:buChar char="•"/>
              <a:defRPr sz="2667" kern="1200">
                <a:solidFill>
                  <a:schemeClr val="tx1"/>
                </a:solidFill>
                <a:latin typeface="+mn-lt"/>
                <a:ea typeface="+mn-ea"/>
                <a:cs typeface="+mn-cs"/>
              </a:defRPr>
            </a:lvl6pPr>
            <a:lvl7pPr marL="3962104" indent="-304776" algn="l" defTabSz="609555" rtl="0" eaLnBrk="1" latinLnBrk="0" hangingPunct="1">
              <a:spcBef>
                <a:spcPct val="20000"/>
              </a:spcBef>
              <a:buFont typeface="Arial"/>
              <a:buChar char="•"/>
              <a:defRPr sz="2667" kern="1200">
                <a:solidFill>
                  <a:schemeClr val="tx1"/>
                </a:solidFill>
                <a:latin typeface="+mn-lt"/>
                <a:ea typeface="+mn-ea"/>
                <a:cs typeface="+mn-cs"/>
              </a:defRPr>
            </a:lvl7pPr>
            <a:lvl8pPr marL="4571658" indent="-304776" algn="l" defTabSz="609555" rtl="0" eaLnBrk="1" latinLnBrk="0" hangingPunct="1">
              <a:spcBef>
                <a:spcPct val="20000"/>
              </a:spcBef>
              <a:buFont typeface="Arial"/>
              <a:buChar char="•"/>
              <a:defRPr sz="2667" kern="1200">
                <a:solidFill>
                  <a:schemeClr val="tx1"/>
                </a:solidFill>
                <a:latin typeface="+mn-lt"/>
                <a:ea typeface="+mn-ea"/>
                <a:cs typeface="+mn-cs"/>
              </a:defRPr>
            </a:lvl8pPr>
            <a:lvl9pPr marL="5181212" indent="-304776" algn="l" defTabSz="609555" rtl="0" eaLnBrk="1" latinLnBrk="0" hangingPunct="1">
              <a:spcBef>
                <a:spcPct val="20000"/>
              </a:spcBef>
              <a:buFont typeface="Arial"/>
              <a:buChar char="•"/>
              <a:defRPr sz="2667" kern="1200">
                <a:solidFill>
                  <a:schemeClr val="tx1"/>
                </a:solidFill>
                <a:latin typeface="+mn-lt"/>
                <a:ea typeface="+mn-ea"/>
                <a:cs typeface="+mn-cs"/>
              </a:defRPr>
            </a:lvl9pPr>
          </a:lstStyle>
          <a:p>
            <a:pPr>
              <a:spcAft>
                <a:spcPts val="1200"/>
              </a:spcAft>
            </a:pPr>
            <a:r>
              <a:rPr lang="en-US" sz="2800" dirty="0"/>
              <a:t>Over 160 certified deployments at </a:t>
            </a:r>
            <a:r>
              <a:rPr lang="en-US" sz="2800" dirty="0">
                <a:hlinkClick r:id="rId3">
                  <a:extLst>
                    <a:ext uri="{A12FA001-AC4F-418D-AE19-62706E023703}">
                      <ahyp:hlinkClr xmlns:ahyp="http://schemas.microsoft.com/office/drawing/2018/hyperlinkcolor" val="tx"/>
                    </a:ext>
                  </a:extLst>
                </a:hlinkClick>
              </a:rPr>
              <a:t>https://openid.net/certification</a:t>
            </a:r>
            <a:endParaRPr lang="en-US" sz="2800" dirty="0"/>
          </a:p>
          <a:p>
            <a:pPr>
              <a:spcAft>
                <a:spcPts val="1200"/>
              </a:spcAft>
            </a:pPr>
            <a:r>
              <a:rPr lang="en-US" sz="2800" dirty="0"/>
              <a:t>Available for essentially all modern development platforms</a:t>
            </a:r>
          </a:p>
          <a:p>
            <a:pPr>
              <a:spcAft>
                <a:spcPts val="1200"/>
              </a:spcAft>
            </a:pPr>
            <a:r>
              <a:rPr lang="en-US" sz="2800" dirty="0"/>
              <a:t>Increasingly preferred by developers over SAML</a:t>
            </a:r>
          </a:p>
        </p:txBody>
      </p:sp>
    </p:spTree>
    <p:extLst>
      <p:ext uri="{BB962C8B-B14F-4D97-AF65-F5344CB8AC3E}">
        <p14:creationId xmlns:p14="http://schemas.microsoft.com/office/powerpoint/2010/main" val="1772165540"/>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
                                        <p:tgtEl>
                                          <p:spTgt spid="5"/>
                                        </p:tgtEl>
                                        <p:attrNameLst>
                                          <p:attrName>ppt_y</p:attrName>
                                        </p:attrNameLst>
                                      </p:cBhvr>
                                      <p:tavLst>
                                        <p:tav tm="0">
                                          <p:val>
                                            <p:strVal val="#ppt_y+#ppt_h*1.125000"/>
                                          </p:val>
                                        </p:tav>
                                        <p:tav tm="100000">
                                          <p:val>
                                            <p:strVal val="#ppt_y"/>
                                          </p:val>
                                        </p:tav>
                                      </p:tavLst>
                                    </p:anim>
                                    <p:animEffect transition="in" filter="wipe(up)">
                                      <p:cBhvr>
                                        <p:cTn id="8" dur="3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A3C850A-089E-234E-829C-1CECC6597BBE}"/>
              </a:ext>
            </a:extLst>
          </p:cNvPr>
          <p:cNvPicPr>
            <a:picLocks noChangeAspect="1"/>
          </p:cNvPicPr>
          <p:nvPr/>
        </p:nvPicPr>
        <p:blipFill>
          <a:blip r:embed="rId2"/>
          <a:stretch>
            <a:fillRect/>
          </a:stretch>
        </p:blipFill>
        <p:spPr>
          <a:xfrm>
            <a:off x="6705600" y="0"/>
            <a:ext cx="5476259" cy="6858000"/>
          </a:xfrm>
          <a:prstGeom prst="rect">
            <a:avLst/>
          </a:prstGeom>
        </p:spPr>
      </p:pic>
      <p:sp>
        <p:nvSpPr>
          <p:cNvPr id="6" name="Title 5">
            <a:extLst>
              <a:ext uri="{FF2B5EF4-FFF2-40B4-BE49-F238E27FC236}">
                <a16:creationId xmlns:a16="http://schemas.microsoft.com/office/drawing/2014/main" id="{BDE7779D-0040-7946-B7F6-92404465B3AB}"/>
              </a:ext>
            </a:extLst>
          </p:cNvPr>
          <p:cNvSpPr>
            <a:spLocks noGrp="1"/>
          </p:cNvSpPr>
          <p:nvPr>
            <p:ph type="title"/>
          </p:nvPr>
        </p:nvSpPr>
        <p:spPr/>
        <p:txBody>
          <a:bodyPr/>
          <a:lstStyle/>
          <a:p>
            <a:r>
              <a:rPr lang="en-US" dirty="0"/>
              <a:t>Numerous Awards</a:t>
            </a:r>
          </a:p>
        </p:txBody>
      </p:sp>
      <p:sp>
        <p:nvSpPr>
          <p:cNvPr id="4" name="Content Placeholder 3">
            <a:extLst>
              <a:ext uri="{FF2B5EF4-FFF2-40B4-BE49-F238E27FC236}">
                <a16:creationId xmlns:a16="http://schemas.microsoft.com/office/drawing/2014/main" id="{EADADA69-12FB-4624-9AF2-5AAD1AAD4A43}"/>
              </a:ext>
            </a:extLst>
          </p:cNvPr>
          <p:cNvSpPr>
            <a:spLocks noGrp="1"/>
          </p:cNvSpPr>
          <p:nvPr>
            <p:ph idx="1"/>
          </p:nvPr>
        </p:nvSpPr>
        <p:spPr>
          <a:xfrm>
            <a:off x="-1" y="1201352"/>
            <a:ext cx="6256422" cy="5656648"/>
          </a:xfrm>
        </p:spPr>
        <p:txBody>
          <a:bodyPr wrap="square">
            <a:normAutofit/>
          </a:bodyPr>
          <a:lstStyle/>
          <a:p>
            <a:pPr marL="690025" indent="-342900">
              <a:lnSpc>
                <a:spcPct val="90000"/>
              </a:lnSpc>
              <a:spcAft>
                <a:spcPts val="1200"/>
              </a:spcAft>
              <a:buFont typeface="Arial" panose="020B0604020202020204" pitchFamily="34" charset="0"/>
              <a:buChar char="•"/>
            </a:pPr>
            <a:r>
              <a:rPr lang="en-US" sz="2400" dirty="0"/>
              <a:t>OpenID Connect won 2012 European Identity Award for Best Innovation / New Standard</a:t>
            </a:r>
          </a:p>
          <a:p>
            <a:pPr marL="690025" indent="-342900">
              <a:lnSpc>
                <a:spcPct val="90000"/>
              </a:lnSpc>
              <a:spcAft>
                <a:spcPts val="1200"/>
              </a:spcAft>
              <a:buFont typeface="Arial" panose="020B0604020202020204" pitchFamily="34" charset="0"/>
              <a:buChar char="•"/>
            </a:pPr>
            <a:r>
              <a:rPr lang="en-US" sz="2400" dirty="0"/>
              <a:t>OAuth 2.0 won in 2013</a:t>
            </a:r>
          </a:p>
          <a:p>
            <a:pPr marL="690025" indent="-342900">
              <a:lnSpc>
                <a:spcPct val="90000"/>
              </a:lnSpc>
              <a:spcAft>
                <a:spcPts val="1200"/>
              </a:spcAft>
              <a:buFont typeface="Arial" panose="020B0604020202020204" pitchFamily="34" charset="0"/>
              <a:buChar char="•"/>
            </a:pPr>
            <a:r>
              <a:rPr lang="en-US" sz="2400" dirty="0"/>
              <a:t>JSON Web Token (JWT) &amp; JOSE </a:t>
            </a:r>
            <a:br>
              <a:rPr lang="en-US" sz="2400" dirty="0"/>
            </a:br>
            <a:r>
              <a:rPr lang="en-US" sz="2400" dirty="0"/>
              <a:t>won in 2014</a:t>
            </a:r>
          </a:p>
          <a:p>
            <a:pPr marL="690025" indent="-342900">
              <a:lnSpc>
                <a:spcPct val="90000"/>
              </a:lnSpc>
              <a:spcAft>
                <a:spcPts val="1200"/>
              </a:spcAft>
              <a:buFont typeface="Arial" panose="020B0604020202020204" pitchFamily="34" charset="0"/>
              <a:buChar char="•"/>
            </a:pPr>
            <a:r>
              <a:rPr lang="en-US" sz="2400" dirty="0"/>
              <a:t>OpenID Certification program won</a:t>
            </a:r>
            <a:br>
              <a:rPr lang="en-US" sz="2400" dirty="0"/>
            </a:br>
            <a:r>
              <a:rPr lang="en-US" sz="2400" dirty="0"/>
              <a:t>2018 Identity Innovation Award</a:t>
            </a:r>
          </a:p>
          <a:p>
            <a:pPr marL="690025" indent="-342900">
              <a:lnSpc>
                <a:spcPct val="90000"/>
              </a:lnSpc>
              <a:spcAft>
                <a:spcPts val="1200"/>
              </a:spcAft>
              <a:buFont typeface="Arial" panose="020B0604020202020204" pitchFamily="34" charset="0"/>
              <a:buChar char="•"/>
            </a:pPr>
            <a:r>
              <a:rPr lang="en-US" sz="2400" dirty="0"/>
              <a:t>OpenID Certification program won</a:t>
            </a:r>
            <a:br>
              <a:rPr lang="en-US" sz="2400" dirty="0"/>
            </a:br>
            <a:r>
              <a:rPr lang="en-US" sz="2400" dirty="0"/>
              <a:t>2018 European Identity Award</a:t>
            </a:r>
          </a:p>
        </p:txBody>
      </p:sp>
    </p:spTree>
    <p:extLst>
      <p:ext uri="{BB962C8B-B14F-4D97-AF65-F5344CB8AC3E}">
        <p14:creationId xmlns:p14="http://schemas.microsoft.com/office/powerpoint/2010/main" val="204526811"/>
      </p:ext>
    </p:extLst>
  </p:cSld>
  <p:clrMapOvr>
    <a:masterClrMapping/>
  </p:clrMapOvr>
  <p:transition spd="slow">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5369EA-42D4-4938-9F92-5A2D01D1D327}"/>
              </a:ext>
            </a:extLst>
          </p:cNvPr>
          <p:cNvSpPr>
            <a:spLocks noGrp="1"/>
          </p:cNvSpPr>
          <p:nvPr>
            <p:ph type="title"/>
          </p:nvPr>
        </p:nvSpPr>
        <p:spPr/>
        <p:txBody>
          <a:bodyPr/>
          <a:lstStyle/>
          <a:p>
            <a:r>
              <a:rPr lang="en-US" dirty="0"/>
              <a:t>A Microsoft Perspective</a:t>
            </a:r>
          </a:p>
        </p:txBody>
      </p:sp>
      <p:sp>
        <p:nvSpPr>
          <p:cNvPr id="3" name="Content Placeholder 2">
            <a:extLst>
              <a:ext uri="{FF2B5EF4-FFF2-40B4-BE49-F238E27FC236}">
                <a16:creationId xmlns:a16="http://schemas.microsoft.com/office/drawing/2014/main" id="{5FABF59D-673D-40B7-BC1B-E84E1A527885}"/>
              </a:ext>
            </a:extLst>
          </p:cNvPr>
          <p:cNvSpPr>
            <a:spLocks noGrp="1"/>
          </p:cNvSpPr>
          <p:nvPr>
            <p:ph idx="1"/>
          </p:nvPr>
        </p:nvSpPr>
        <p:spPr>
          <a:xfrm>
            <a:off x="0" y="1201352"/>
            <a:ext cx="5424524" cy="4455296"/>
          </a:xfrm>
        </p:spPr>
        <p:txBody>
          <a:bodyPr>
            <a:normAutofit/>
          </a:bodyPr>
          <a:lstStyle/>
          <a:p>
            <a:pPr>
              <a:spcAft>
                <a:spcPts val="1200"/>
              </a:spcAft>
            </a:pPr>
            <a:r>
              <a:rPr lang="en-US" sz="2200" dirty="0"/>
              <a:t>At Identiverse in 2019, Alex Simons – Microsoft’s VP of Identity Program Management, reported:</a:t>
            </a:r>
          </a:p>
          <a:p>
            <a:pPr marL="804325" indent="-457200">
              <a:spcAft>
                <a:spcPts val="1200"/>
              </a:spcAft>
              <a:buFont typeface="Arial" panose="020B0604020202020204" pitchFamily="34" charset="0"/>
              <a:buChar char="•"/>
            </a:pPr>
            <a:r>
              <a:rPr lang="en-US" sz="2000" dirty="0"/>
              <a:t>Over 95% of all Azure Active Directory (Azure AD) authentications use OpenID Connect</a:t>
            </a:r>
          </a:p>
          <a:p>
            <a:pPr marL="804325" indent="-457200">
              <a:spcAft>
                <a:spcPts val="1200"/>
              </a:spcAft>
              <a:buFont typeface="Arial" panose="020B0604020202020204" pitchFamily="34" charset="0"/>
              <a:buChar char="•"/>
            </a:pPr>
            <a:r>
              <a:rPr lang="en-US" sz="2000" dirty="0"/>
              <a:t>We’re doing over 20 billion authentications per day</a:t>
            </a:r>
          </a:p>
        </p:txBody>
      </p:sp>
      <p:sp>
        <p:nvSpPr>
          <p:cNvPr id="5" name="Picture Placeholder 4">
            <a:extLst>
              <a:ext uri="{FF2B5EF4-FFF2-40B4-BE49-F238E27FC236}">
                <a16:creationId xmlns:a16="http://schemas.microsoft.com/office/drawing/2014/main" id="{9B276EFD-92BC-4244-9C5C-8A48F9DA34F5}"/>
              </a:ext>
            </a:extLst>
          </p:cNvPr>
          <p:cNvSpPr>
            <a:spLocks noGrp="1"/>
          </p:cNvSpPr>
          <p:nvPr>
            <p:ph type="pic" sz="quarter" idx="19"/>
          </p:nvPr>
        </p:nvSpPr>
        <p:spPr/>
      </p:sp>
      <p:pic>
        <p:nvPicPr>
          <p:cNvPr id="4" name="Picture 3">
            <a:extLst>
              <a:ext uri="{FF2B5EF4-FFF2-40B4-BE49-F238E27FC236}">
                <a16:creationId xmlns:a16="http://schemas.microsoft.com/office/drawing/2014/main" id="{FE8B3D87-66B4-DC41-943F-1D06BD47D8D7}"/>
              </a:ext>
            </a:extLst>
          </p:cNvPr>
          <p:cNvPicPr>
            <a:picLocks noChangeAspect="1"/>
          </p:cNvPicPr>
          <p:nvPr/>
        </p:nvPicPr>
        <p:blipFill rotWithShape="1">
          <a:blip r:embed="rId2"/>
          <a:srcRect t="14058" r="45709"/>
          <a:stretch/>
        </p:blipFill>
        <p:spPr>
          <a:xfrm>
            <a:off x="5701822" y="-1"/>
            <a:ext cx="6490178" cy="6849215"/>
          </a:xfrm>
          <a:prstGeom prst="rect">
            <a:avLst/>
          </a:prstGeom>
        </p:spPr>
      </p:pic>
    </p:spTree>
    <p:extLst>
      <p:ext uri="{BB962C8B-B14F-4D97-AF65-F5344CB8AC3E}">
        <p14:creationId xmlns:p14="http://schemas.microsoft.com/office/powerpoint/2010/main" val="1208063961"/>
      </p:ext>
    </p:extLst>
  </p:cSld>
  <p:clrMapOvr>
    <a:masterClrMapping/>
  </p:clrMapOvr>
  <p:transition spd="slow">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But what about Research and Education?</a:t>
            </a:r>
          </a:p>
        </p:txBody>
      </p:sp>
      <p:sp>
        <p:nvSpPr>
          <p:cNvPr id="3" name="Content Placeholder 2"/>
          <p:cNvSpPr>
            <a:spLocks noGrp="1"/>
          </p:cNvSpPr>
          <p:nvPr>
            <p:ph idx="1"/>
          </p:nvPr>
        </p:nvSpPr>
        <p:spPr/>
        <p:txBody>
          <a:bodyPr>
            <a:noAutofit/>
          </a:bodyPr>
          <a:lstStyle/>
          <a:p>
            <a:r>
              <a:rPr lang="en-US" sz="2400" b="1" dirty="0"/>
              <a:t>Research and Education sector has numerous large-scale identity federations</a:t>
            </a:r>
          </a:p>
          <a:p>
            <a:pPr marL="744538" lvl="1" indent="-285750">
              <a:buClr>
                <a:srgbClr val="5438DC"/>
              </a:buClr>
              <a:buFont typeface="Arial" panose="020B0604020202020204" pitchFamily="34" charset="0"/>
              <a:buChar char="•"/>
            </a:pPr>
            <a:r>
              <a:rPr lang="en-US" sz="2400" dirty="0"/>
              <a:t>Many national and regional federations</a:t>
            </a:r>
          </a:p>
          <a:p>
            <a:pPr marL="1087437" lvl="2" indent="-342900">
              <a:buClr>
                <a:schemeClr val="bg2">
                  <a:lumMod val="50000"/>
                </a:schemeClr>
              </a:buClr>
              <a:buFont typeface="Wingdings" pitchFamily="2" charset="2"/>
              <a:buChar char="§"/>
            </a:pPr>
            <a:r>
              <a:rPr lang="en-US" sz="2000" dirty="0"/>
              <a:t>Such as SWAMID in Sweden and InCommon in the United States</a:t>
            </a:r>
          </a:p>
          <a:p>
            <a:pPr marL="1087437" lvl="2" indent="-342900">
              <a:buClr>
                <a:schemeClr val="bg2">
                  <a:lumMod val="50000"/>
                </a:schemeClr>
              </a:buClr>
              <a:buFont typeface="Wingdings" pitchFamily="2" charset="2"/>
              <a:buChar char="§"/>
            </a:pPr>
            <a:r>
              <a:rPr lang="en-US" sz="2000" dirty="0"/>
              <a:t>Some have thousands of sites</a:t>
            </a:r>
          </a:p>
          <a:p>
            <a:pPr marL="744538" lvl="1" indent="-285750">
              <a:spcAft>
                <a:spcPts val="1200"/>
              </a:spcAft>
              <a:buClr>
                <a:srgbClr val="5438DC"/>
              </a:buClr>
              <a:buFont typeface="Arial" panose="020B0604020202020204" pitchFamily="34" charset="0"/>
              <a:buChar char="•"/>
            </a:pPr>
            <a:r>
              <a:rPr lang="en-US" sz="2400" dirty="0"/>
              <a:t>Inter-federations among dozens of federations, such as eduGAIN</a:t>
            </a:r>
          </a:p>
          <a:p>
            <a:r>
              <a:rPr lang="en-US" sz="2400" b="1" dirty="0"/>
              <a:t>These allow identities from any federation member to be used at relying parties from any federation member</a:t>
            </a:r>
          </a:p>
          <a:p>
            <a:pPr marL="744538" lvl="1" indent="-285750">
              <a:spcAft>
                <a:spcPts val="1200"/>
              </a:spcAft>
              <a:buClr>
                <a:srgbClr val="5438DC"/>
              </a:buClr>
              <a:buFont typeface="Arial" panose="020B0604020202020204" pitchFamily="34" charset="0"/>
              <a:buChar char="•"/>
            </a:pPr>
            <a:r>
              <a:rPr lang="en-US" sz="2400" dirty="0"/>
              <a:t>For instance, using a University of Washington account at CERN</a:t>
            </a:r>
          </a:p>
          <a:p>
            <a:r>
              <a:rPr lang="en-US" sz="2400" b="1" dirty="0"/>
              <a:t>BUT… today these are nearly all based on SAML 2</a:t>
            </a:r>
          </a:p>
          <a:p>
            <a:pPr marL="744538" lvl="1" indent="-285750">
              <a:spcAft>
                <a:spcPts val="1200"/>
              </a:spcAft>
              <a:buClr>
                <a:srgbClr val="5438DC"/>
              </a:buClr>
              <a:buFont typeface="Arial" panose="020B0604020202020204" pitchFamily="34" charset="0"/>
              <a:buChar char="•"/>
            </a:pPr>
            <a:r>
              <a:rPr lang="en-US" sz="2400" dirty="0"/>
              <a:t>Mostly using Shibboleth software</a:t>
            </a:r>
          </a:p>
        </p:txBody>
      </p:sp>
    </p:spTree>
    <p:extLst>
      <p:ext uri="{BB962C8B-B14F-4D97-AF65-F5344CB8AC3E}">
        <p14:creationId xmlns:p14="http://schemas.microsoft.com/office/powerpoint/2010/main" val="2320925239"/>
      </p:ext>
    </p:extLst>
  </p:cSld>
  <p:clrMapOvr>
    <a:masterClrMapping/>
  </p:clrMapOvr>
  <p:transition spd="slow">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CB17AB-C3E4-4822-B434-DD845E34FEE9}"/>
              </a:ext>
            </a:extLst>
          </p:cNvPr>
          <p:cNvSpPr>
            <a:spLocks noGrp="1"/>
          </p:cNvSpPr>
          <p:nvPr>
            <p:ph type="title"/>
          </p:nvPr>
        </p:nvSpPr>
        <p:spPr>
          <a:xfrm>
            <a:off x="0" y="0"/>
            <a:ext cx="12192000" cy="1672281"/>
          </a:xfrm>
        </p:spPr>
        <p:txBody>
          <a:bodyPr/>
          <a:lstStyle/>
          <a:p>
            <a:r>
              <a:rPr lang="en-US" dirty="0"/>
              <a:t>Significant OpenID Connect Interest in Research </a:t>
            </a:r>
            <a:br>
              <a:rPr lang="en-US" dirty="0"/>
            </a:br>
            <a:r>
              <a:rPr lang="en-US" dirty="0"/>
              <a:t>and Education Sector</a:t>
            </a:r>
          </a:p>
        </p:txBody>
      </p:sp>
      <p:sp>
        <p:nvSpPr>
          <p:cNvPr id="3" name="Content Placeholder 2">
            <a:extLst>
              <a:ext uri="{FF2B5EF4-FFF2-40B4-BE49-F238E27FC236}">
                <a16:creationId xmlns:a16="http://schemas.microsoft.com/office/drawing/2014/main" id="{C6434136-DEEA-43A5-A7F5-08ACF34F70C2}"/>
              </a:ext>
            </a:extLst>
          </p:cNvPr>
          <p:cNvSpPr>
            <a:spLocks noGrp="1"/>
          </p:cNvSpPr>
          <p:nvPr>
            <p:ph idx="1"/>
          </p:nvPr>
        </p:nvSpPr>
        <p:spPr>
          <a:xfrm>
            <a:off x="-1" y="1762897"/>
            <a:ext cx="12192000" cy="4692822"/>
          </a:xfrm>
        </p:spPr>
        <p:txBody>
          <a:bodyPr/>
          <a:lstStyle/>
          <a:p>
            <a:r>
              <a:rPr lang="en-US" sz="2400" b="1" dirty="0"/>
              <a:t>Research and Education OpenID Working Group</a:t>
            </a:r>
          </a:p>
          <a:p>
            <a:pPr marL="630238" lvl="1" indent="-287338">
              <a:buClr>
                <a:srgbClr val="5438DC"/>
              </a:buClr>
              <a:buFont typeface="Arial" panose="020B0604020202020204" pitchFamily="34" charset="0"/>
              <a:buChar char="•"/>
            </a:pPr>
            <a:r>
              <a:rPr lang="en-US" sz="2400" dirty="0">
                <a:hlinkClick r:id="rId2">
                  <a:extLst>
                    <a:ext uri="{A12FA001-AC4F-418D-AE19-62706E023703}">
                      <ahyp:hlinkClr xmlns:ahyp="http://schemas.microsoft.com/office/drawing/2018/hyperlinkcolor" val="tx"/>
                    </a:ext>
                  </a:extLst>
                </a:hlinkClick>
              </a:rPr>
              <a:t>https://openid.net/wg/rande</a:t>
            </a:r>
            <a:endParaRPr lang="en-US" sz="2400" dirty="0"/>
          </a:p>
          <a:p>
            <a:pPr marL="630238" lvl="1" indent="-287338">
              <a:buClr>
                <a:srgbClr val="5438DC"/>
              </a:buClr>
              <a:buFont typeface="Arial" panose="020B0604020202020204" pitchFamily="34" charset="0"/>
              <a:buChar char="•"/>
            </a:pPr>
            <a:r>
              <a:rPr lang="en-US" sz="2400" dirty="0"/>
              <a:t>Profiling OpenID Connect for use in R&amp;E applications</a:t>
            </a:r>
          </a:p>
          <a:p>
            <a:pPr marL="630238" lvl="1" indent="-287338">
              <a:buClr>
                <a:srgbClr val="5438DC"/>
              </a:buClr>
              <a:buFont typeface="Arial" panose="020B0604020202020204" pitchFamily="34" charset="0"/>
              <a:buChar char="•"/>
            </a:pPr>
            <a:r>
              <a:rPr lang="en-US" sz="2400" dirty="0"/>
              <a:t>Including mapping EduPerson schema to OpenID Connect claims</a:t>
            </a:r>
          </a:p>
          <a:p>
            <a:endParaRPr lang="en-US" dirty="0"/>
          </a:p>
          <a:p>
            <a:r>
              <a:rPr lang="en-US" sz="2400" b="1" dirty="0"/>
              <a:t>Multiple OpenID Connect implementations for R&amp;E world:</a:t>
            </a:r>
          </a:p>
          <a:p>
            <a:pPr marL="630238" lvl="1" indent="-287338">
              <a:buClr>
                <a:srgbClr val="5438DC"/>
              </a:buClr>
              <a:buFont typeface="Arial" panose="020B0604020202020204" pitchFamily="34" charset="0"/>
              <a:buChar char="•"/>
            </a:pPr>
            <a:r>
              <a:rPr lang="en-US" sz="2400" dirty="0"/>
              <a:t>University of Chicago Shibboleth Plug-in was an early implementation</a:t>
            </a:r>
          </a:p>
          <a:p>
            <a:pPr marL="630238" lvl="1" indent="-287338">
              <a:buClr>
                <a:srgbClr val="5438DC"/>
              </a:buClr>
              <a:buFont typeface="Arial" panose="020B0604020202020204" pitchFamily="34" charset="0"/>
              <a:buChar char="•"/>
            </a:pPr>
            <a:r>
              <a:rPr lang="en-US" sz="2400" dirty="0"/>
              <a:t>GÉANT OpenID Connect Shibboleth Plug-In</a:t>
            </a:r>
          </a:p>
          <a:p>
            <a:pPr marL="974725" lvl="2" indent="-344488">
              <a:buClr>
                <a:schemeClr val="bg2">
                  <a:lumMod val="50000"/>
                </a:schemeClr>
              </a:buClr>
              <a:buFont typeface="Wingdings" pitchFamily="2" charset="2"/>
              <a:buChar char="§"/>
            </a:pPr>
            <a:r>
              <a:rPr lang="en-US" sz="2200" dirty="0"/>
              <a:t>Now supported and distributed with Shibboleth software</a:t>
            </a:r>
          </a:p>
        </p:txBody>
      </p:sp>
    </p:spTree>
    <p:extLst>
      <p:ext uri="{BB962C8B-B14F-4D97-AF65-F5344CB8AC3E}">
        <p14:creationId xmlns:p14="http://schemas.microsoft.com/office/powerpoint/2010/main" val="3535896673"/>
      </p:ext>
    </p:extLst>
  </p:cSld>
  <p:clrMapOvr>
    <a:masterClrMapping/>
  </p:clrMapOvr>
  <p:transition spd="slow">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Federation using OpenID Connect</a:t>
            </a:r>
          </a:p>
        </p:txBody>
      </p:sp>
      <p:sp>
        <p:nvSpPr>
          <p:cNvPr id="3" name="Content Placeholder 2"/>
          <p:cNvSpPr>
            <a:spLocks noGrp="1"/>
          </p:cNvSpPr>
          <p:nvPr>
            <p:ph idx="1"/>
          </p:nvPr>
        </p:nvSpPr>
        <p:spPr/>
        <p:txBody>
          <a:bodyPr/>
          <a:lstStyle/>
          <a:p>
            <a:r>
              <a:rPr lang="en-US" sz="2400" b="1" dirty="0"/>
              <a:t>Rest of this presentation describes how Federation is being achieved </a:t>
            </a:r>
            <a:br>
              <a:rPr lang="en-US" sz="2400" b="1" dirty="0"/>
            </a:br>
            <a:r>
              <a:rPr lang="en-US" sz="2400" b="1" dirty="0"/>
              <a:t>natively with OpenID Connect</a:t>
            </a:r>
          </a:p>
          <a:p>
            <a:endParaRPr lang="en-US" sz="2400" b="1" dirty="0"/>
          </a:p>
          <a:p>
            <a:r>
              <a:rPr lang="en-US" sz="2400" b="1" dirty="0"/>
              <a:t>OpenID Connect Federation specification</a:t>
            </a:r>
          </a:p>
          <a:p>
            <a:pPr marL="630238" lvl="1" indent="-287338">
              <a:buClr>
                <a:srgbClr val="5438DC"/>
              </a:buClr>
              <a:buFont typeface="Arial" panose="020B0604020202020204" pitchFamily="34" charset="0"/>
              <a:buChar char="•"/>
            </a:pPr>
            <a:r>
              <a:rPr lang="en-US" sz="2400" dirty="0">
                <a:hlinkClick r:id="rId3">
                  <a:extLst>
                    <a:ext uri="{A12FA001-AC4F-418D-AE19-62706E023703}">
                      <ahyp:hlinkClr xmlns:ahyp="http://schemas.microsoft.com/office/drawing/2018/hyperlinkcolor" val="tx"/>
                    </a:ext>
                  </a:extLst>
                </a:hlinkClick>
              </a:rPr>
              <a:t>https://openid.net/specs/openid-connect-federation-1_0.html</a:t>
            </a:r>
            <a:endParaRPr lang="en-US" sz="2400" dirty="0"/>
          </a:p>
          <a:p>
            <a:pPr marL="630238" lvl="1" indent="-287338">
              <a:spcAft>
                <a:spcPts val="1200"/>
              </a:spcAft>
              <a:buClr>
                <a:srgbClr val="5438DC"/>
              </a:buClr>
              <a:buFont typeface="Arial" panose="020B0604020202020204" pitchFamily="34" charset="0"/>
              <a:buChar char="•"/>
            </a:pPr>
            <a:r>
              <a:rPr lang="en-US" sz="2400" dirty="0"/>
              <a:t>Enables establishment and maintenance of scalable multi-lateral federations using </a:t>
            </a:r>
            <a:br>
              <a:rPr lang="en-US" sz="2400" dirty="0"/>
            </a:br>
            <a:r>
              <a:rPr lang="en-US" sz="2400" dirty="0"/>
              <a:t>OpenID Connect</a:t>
            </a:r>
          </a:p>
          <a:p>
            <a:r>
              <a:rPr lang="en-US" sz="2400" b="1" dirty="0"/>
              <a:t>Incorporates lessons learned from SAML-based federations</a:t>
            </a:r>
          </a:p>
          <a:p>
            <a:pPr marL="630238" lvl="1" indent="-287338">
              <a:spcAft>
                <a:spcPts val="1200"/>
              </a:spcAft>
              <a:buClr>
                <a:srgbClr val="5438DC"/>
              </a:buClr>
              <a:buFont typeface="Arial" panose="020B0604020202020204" pitchFamily="34" charset="0"/>
              <a:buChar char="•"/>
            </a:pPr>
            <a:r>
              <a:rPr lang="en-US" sz="2400" dirty="0"/>
              <a:t>Defines hierarchical JSON-based metadata structures for federation participants</a:t>
            </a:r>
          </a:p>
        </p:txBody>
      </p:sp>
    </p:spTree>
    <p:extLst>
      <p:ext uri="{BB962C8B-B14F-4D97-AF65-F5344CB8AC3E}">
        <p14:creationId xmlns:p14="http://schemas.microsoft.com/office/powerpoint/2010/main" val="914151504"/>
      </p:ext>
    </p:extLst>
  </p:cSld>
  <p:clrMapOvr>
    <a:masterClrMapping/>
  </p:clrMapOvr>
  <p:transition spd="slow">
    <p:fade/>
  </p:transition>
</p:sld>
</file>

<file path=ppt/theme/theme1.xml><?xml version="1.0" encoding="utf-8"?>
<a:theme xmlns:a="http://schemas.openxmlformats.org/drawingml/2006/main" name="Ping Standard White">
  <a:themeElements>
    <a:clrScheme name=" 1">
      <a:dk1>
        <a:srgbClr val="263746"/>
      </a:dk1>
      <a:lt1>
        <a:srgbClr val="FFFFFF"/>
      </a:lt1>
      <a:dk2>
        <a:srgbClr val="2E4355"/>
      </a:dk2>
      <a:lt2>
        <a:srgbClr val="CCE2E9"/>
      </a:lt2>
      <a:accent1>
        <a:srgbClr val="B8232F"/>
      </a:accent1>
      <a:accent2>
        <a:srgbClr val="7093AA"/>
      </a:accent2>
      <a:accent3>
        <a:srgbClr val="A5BBC3"/>
      </a:accent3>
      <a:accent4>
        <a:srgbClr val="2E4355"/>
      </a:accent4>
      <a:accent5>
        <a:srgbClr val="C4D82E"/>
      </a:accent5>
      <a:accent6>
        <a:srgbClr val="E3E985"/>
      </a:accent6>
      <a:hlink>
        <a:srgbClr val="0099D8"/>
      </a:hlink>
      <a:folHlink>
        <a:srgbClr val="0099D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2"/>
        </a:solidFill>
        <a:ln w="12700">
          <a:solidFill>
            <a:schemeClr val="tx1"/>
          </a:solidFill>
        </a:ln>
        <a:effectLst/>
      </a:spPr>
      <a:bodyPr rtlCol="0" anchor="ctr"/>
      <a:lstStyle>
        <a:defPPr algn="ctr">
          <a:defRPr dirty="0"/>
        </a:defPPr>
      </a:lstStyle>
      <a:style>
        <a:lnRef idx="1">
          <a:schemeClr val="accent1"/>
        </a:lnRef>
        <a:fillRef idx="3">
          <a:schemeClr val="accent1"/>
        </a:fillRef>
        <a:effectRef idx="2">
          <a:schemeClr val="accent1"/>
        </a:effectRef>
        <a:fontRef idx="minor">
          <a:schemeClr val="lt1"/>
        </a:fontRef>
      </a:style>
    </a:spDef>
    <a:lnDef>
      <a:spPr>
        <a:ln w="12700" cap="rnd" cmpd="sng">
          <a:solidFill>
            <a:schemeClr val="tx1">
              <a:lumMod val="40000"/>
              <a:lumOff val="60000"/>
            </a:schemeClr>
          </a:solidFill>
          <a:round/>
          <a:headEnd type="arrow" w="sm" len="sm"/>
          <a:tailEnd type="arrow" w="sm" len="sm"/>
        </a:ln>
        <a:effectLst/>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IDV_Speaker Presentation Deck_2020" id="{2F89BDCA-14D5-6D4A-AC25-709695B1BB18}" vid="{4169FA3D-94D2-9E4F-8052-87FFECEA0E91}"/>
    </a:ext>
  </a:extLst>
</a:theme>
</file>

<file path=ppt/theme/theme2.xml><?xml version="1.0" encoding="utf-8"?>
<a:theme xmlns:a="http://schemas.openxmlformats.org/drawingml/2006/main" name="White Template">
  <a:themeElements>
    <a:clrScheme name="2019 Brand BLUE Light Bak">
      <a:dk1>
        <a:srgbClr val="000000"/>
      </a:dk1>
      <a:lt1>
        <a:srgbClr val="FFFFFF"/>
      </a:lt1>
      <a:dk2>
        <a:srgbClr val="243A5E"/>
      </a:dk2>
      <a:lt2>
        <a:srgbClr val="E6E6E6"/>
      </a:lt2>
      <a:accent1>
        <a:srgbClr val="0078D4"/>
      </a:accent1>
      <a:accent2>
        <a:srgbClr val="243A5E"/>
      </a:accent2>
      <a:accent3>
        <a:srgbClr val="D83B01"/>
      </a:accent3>
      <a:accent4>
        <a:srgbClr val="107C10"/>
      </a:accent4>
      <a:accent5>
        <a:srgbClr val="8661C5"/>
      </a:accent5>
      <a:accent6>
        <a:srgbClr val="737373"/>
      </a:accent6>
      <a:hlink>
        <a:srgbClr val="0078D4"/>
      </a:hlink>
      <a:folHlink>
        <a:srgbClr val="0078D4"/>
      </a:folHlink>
    </a:clrScheme>
    <a:fontScheme name="Microsoft 2019 Brand Templates">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16-9_Blue_Business_2019_01.potx" id="{B8F53374-45FC-4FE2-A734-987B38B4F728}" vid="{CAE137C9-023A-427D-A19A-47A05D066660}"/>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D82051192100840AE17233877DE3E32" ma:contentTypeVersion="11" ma:contentTypeDescription="Create a new document." ma:contentTypeScope="" ma:versionID="74639ed2bd6c3e9330d91c50a329ca0e">
  <xsd:schema xmlns:xsd="http://www.w3.org/2001/XMLSchema" xmlns:xs="http://www.w3.org/2001/XMLSchema" xmlns:p="http://schemas.microsoft.com/office/2006/metadata/properties" xmlns:ns2="50ee79e8-107a-4995-8ce4-016e72c1ab92" xmlns:ns3="9a78d7be-6ad0-4c72-bf41-64eef5e07f6d" targetNamespace="http://schemas.microsoft.com/office/2006/metadata/properties" ma:root="true" ma:fieldsID="ef4c5cbee42fbb1d2cec0fe4470504b2" ns2:_="" ns3:_="">
    <xsd:import namespace="50ee79e8-107a-4995-8ce4-016e72c1ab92"/>
    <xsd:import namespace="9a78d7be-6ad0-4c72-bf41-64eef5e07f6d"/>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KeyPoints" minOccurs="0"/>
                <xsd:element ref="ns2:MediaServiceKeyPoints" minOccurs="0"/>
                <xsd:element ref="ns3:SharedWithUsers" minOccurs="0"/>
                <xsd:element ref="ns3:SharedWithDetails" minOccurs="0"/>
                <xsd:element ref="ns2:MediaServiceAutoTags"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0ee79e8-107a-4995-8ce4-016e72c1ab9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KeyPoints" ma:index="11" nillable="true" ma:displayName="MediaServiceAutoKeyPoints" ma:hidden="true" ma:internalName="MediaServiceAutoKeyPoints" ma:readOnly="true">
      <xsd:simpleType>
        <xsd:restriction base="dms:Note"/>
      </xsd:simpleType>
    </xsd:element>
    <xsd:element name="MediaServiceKeyPoints" ma:index="12" nillable="true" ma:displayName="KeyPoints" ma:internalName="MediaServiceKeyPoints" ma:readOnly="true">
      <xsd:simpleType>
        <xsd:restriction base="dms:Note">
          <xsd:maxLength value="255"/>
        </xsd:restriction>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a78d7be-6ad0-4c72-bf41-64eef5e07f6d"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BE10B22-C03E-4BA3-952A-3B446410BA45}">
  <ds:schemaRefs>
    <ds:schemaRef ds:uri="50ee79e8-107a-4995-8ce4-016e72c1ab92"/>
    <ds:schemaRef ds:uri="9a78d7be-6ad0-4c72-bf41-64eef5e07f6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CD47AE8A-A41C-4B8B-B8CE-9D62C84BF787}">
  <ds:schemaRefs>
    <ds:schemaRef ds:uri="9a78d7be-6ad0-4c72-bf41-64eef5e07f6d"/>
    <ds:schemaRef ds:uri="http://purl.org/dc/dcmitype/"/>
    <ds:schemaRef ds:uri="50ee79e8-107a-4995-8ce4-016e72c1ab92"/>
    <ds:schemaRef ds:uri="http://www.w3.org/XML/1998/namespace"/>
    <ds:schemaRef ds:uri="http://schemas.microsoft.com/office/2006/metadata/properties"/>
    <ds:schemaRef ds:uri="http://purl.org/dc/terms/"/>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s>
</ds:datastoreItem>
</file>

<file path=customXml/itemProps3.xml><?xml version="1.0" encoding="utf-8"?>
<ds:datastoreItem xmlns:ds="http://schemas.openxmlformats.org/officeDocument/2006/customXml" ds:itemID="{19D7FF22-7183-4530-AE5B-C1382BFC5CB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779</TotalTime>
  <Words>2870</Words>
  <Application>Microsoft Office PowerPoint</Application>
  <PresentationFormat>Widescreen</PresentationFormat>
  <Paragraphs>446</Paragraphs>
  <Slides>34</Slides>
  <Notes>20</Notes>
  <HiddenSlides>0</HiddenSlides>
  <MMClips>0</MMClips>
  <ScaleCrop>false</ScaleCrop>
  <HeadingPairs>
    <vt:vector size="6" baseType="variant">
      <vt:variant>
        <vt:lpstr>Fonts Used</vt:lpstr>
      </vt:variant>
      <vt:variant>
        <vt:i4>13</vt:i4>
      </vt:variant>
      <vt:variant>
        <vt:lpstr>Theme</vt:lpstr>
      </vt:variant>
      <vt:variant>
        <vt:i4>2</vt:i4>
      </vt:variant>
      <vt:variant>
        <vt:lpstr>Slide Titles</vt:lpstr>
      </vt:variant>
      <vt:variant>
        <vt:i4>34</vt:i4>
      </vt:variant>
    </vt:vector>
  </HeadingPairs>
  <TitlesOfParts>
    <vt:vector size="49" baseType="lpstr">
      <vt:lpstr>Arial</vt:lpstr>
      <vt:lpstr>Calibri</vt:lpstr>
      <vt:lpstr>Consolas</vt:lpstr>
      <vt:lpstr>Courier New</vt:lpstr>
      <vt:lpstr>Gill Sans MT</vt:lpstr>
      <vt:lpstr>Gotham Book</vt:lpstr>
      <vt:lpstr>Helvetica Neue Thin</vt:lpstr>
      <vt:lpstr>Lucida Grande</vt:lpstr>
      <vt:lpstr>Segoe UI</vt:lpstr>
      <vt:lpstr>Segoe UI Historic</vt:lpstr>
      <vt:lpstr>Segoe UI Semibold</vt:lpstr>
      <vt:lpstr>Webdings</vt:lpstr>
      <vt:lpstr>Wingdings</vt:lpstr>
      <vt:lpstr>Ping Standard White</vt:lpstr>
      <vt:lpstr>White Template</vt:lpstr>
      <vt:lpstr>Enabling Scalable Multi-lateral Federations with OpenID Connect</vt:lpstr>
      <vt:lpstr>WORKING  TOGETHER</vt:lpstr>
      <vt:lpstr>You’re Almost Certainly Using OpenID Connect!</vt:lpstr>
      <vt:lpstr>What has OpenID Connect Achieved?</vt:lpstr>
      <vt:lpstr>Numerous Awards</vt:lpstr>
      <vt:lpstr>A Microsoft Perspective</vt:lpstr>
      <vt:lpstr>But what about Research and Education?</vt:lpstr>
      <vt:lpstr>Significant OpenID Connect Interest in Research  and Education Sector</vt:lpstr>
      <vt:lpstr>Federation using OpenID Connect</vt:lpstr>
      <vt:lpstr>Establishing Trust within a Federation</vt:lpstr>
      <vt:lpstr>Use of Hierarchical Metadata</vt:lpstr>
      <vt:lpstr>Trust Chains</vt:lpstr>
      <vt:lpstr>Metadata Representation</vt:lpstr>
      <vt:lpstr>PowerPoint Presentation</vt:lpstr>
      <vt:lpstr>Following Trust Chains</vt:lpstr>
      <vt:lpstr>vs.</vt:lpstr>
      <vt:lpstr>vs.</vt:lpstr>
      <vt:lpstr>Praise for the OpenID Connect Federation Approach</vt:lpstr>
      <vt:lpstr>PowerPoint Presentation</vt:lpstr>
      <vt:lpstr>Applying Metadata Policies</vt:lpstr>
      <vt:lpstr>vs.</vt:lpstr>
      <vt:lpstr>vs.</vt:lpstr>
      <vt:lpstr>Client Registration Methods</vt:lpstr>
      <vt:lpstr>OpenID Connect Federation Past</vt:lpstr>
      <vt:lpstr>June 2020 Federation Interop: Test Setup</vt:lpstr>
      <vt:lpstr>June 2020 Federation Interop: Test Setup</vt:lpstr>
      <vt:lpstr>June 2020 Federation Interop: Goal</vt:lpstr>
      <vt:lpstr>June 2020 Federation Interop: Results</vt:lpstr>
      <vt:lpstr>OpenID Connect Federation Future</vt:lpstr>
      <vt:lpstr>OpenID Connect Federation Resources</vt:lpstr>
      <vt:lpstr>Open Conversation</vt:lpstr>
      <vt:lpstr>PowerPoint Presentation</vt:lpstr>
      <vt:lpstr>More Microsoft sessions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Enabling Scalable Multi-lateral Federations with OpenID Connect</dc:title>
  <dc:creator>Ryan Calafato</dc:creator>
  <cp:lastModifiedBy>Mike Jones</cp:lastModifiedBy>
  <cp:revision>83</cp:revision>
  <dcterms:created xsi:type="dcterms:W3CDTF">2020-06-04T03:54:54Z</dcterms:created>
  <dcterms:modified xsi:type="dcterms:W3CDTF">2020-07-06T16:49:40Z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0x0101008D82051192100840AE17233877DE3E32</vt:lpwstr>
  </property>
  <property fmtid="{D5CDD505-2E9C-101B-9397-08002B2CF9AE}" pid="3" name="MSIP_Label_f42aa342-8706-4288-bd11-ebb85995028c_Enabled">
    <vt:lpwstr>true</vt:lpwstr>
  </property>
  <property fmtid="{D5CDD505-2E9C-101B-9397-08002B2CF9AE}" pid="4" name="MSIP_Label_f42aa342-8706-4288-bd11-ebb85995028c_SetDate">
    <vt:lpwstr>2020-06-30T22:47:31Z</vt:lpwstr>
  </property>
  <property fmtid="{D5CDD505-2E9C-101B-9397-08002B2CF9AE}" pid="5" name="MSIP_Label_f42aa342-8706-4288-bd11-ebb85995028c_Method">
    <vt:lpwstr>Standard</vt:lpwstr>
  </property>
  <property fmtid="{D5CDD505-2E9C-101B-9397-08002B2CF9AE}" pid="6" name="MSIP_Label_f42aa342-8706-4288-bd11-ebb85995028c_Name">
    <vt:lpwstr>Internal</vt:lpwstr>
  </property>
  <property fmtid="{D5CDD505-2E9C-101B-9397-08002B2CF9AE}" pid="7" name="MSIP_Label_f42aa342-8706-4288-bd11-ebb85995028c_SiteId">
    <vt:lpwstr>72f988bf-86f1-41af-91ab-2d7cd011db47</vt:lpwstr>
  </property>
  <property fmtid="{D5CDD505-2E9C-101B-9397-08002B2CF9AE}" pid="8" name="MSIP_Label_f42aa342-8706-4288-bd11-ebb85995028c_ActionId">
    <vt:lpwstr>78bf6288-9ff1-46bb-b44c-fceffde0253b</vt:lpwstr>
  </property>
  <property fmtid="{D5CDD505-2E9C-101B-9397-08002B2CF9AE}" pid="9" name="MSIP_Label_f42aa342-8706-4288-bd11-ebb85995028c_ContentBits">
    <vt:lpwstr>0</vt:lpwstr>
  </property>
</Properties>
</file>